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D682AA5C-D3AF-4FCF-A21F-A51C89BC6C2B}">
          <p14:sldIdLst>
            <p14:sldId id="257"/>
            <p14:sldId id="25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110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1B519-4038-40E3-86F5-33F3D3E116DB}" type="datetimeFigureOut">
              <a:rPr lang="de-DE" smtClean="0"/>
              <a:t>13.11.2015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0F119-1310-4318-9684-6EF925C695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5799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/>
              <a:t>HINWEISE</a:t>
            </a:r>
          </a:p>
          <a:p>
            <a:r>
              <a:rPr lang="de-DE" b="0" dirty="0" smtClean="0"/>
              <a:t>Keine</a:t>
            </a:r>
          </a:p>
          <a:p>
            <a:endParaRPr lang="de-DE" b="0" dirty="0" smtClean="0"/>
          </a:p>
          <a:p>
            <a:r>
              <a:rPr lang="de-DE" b="1" dirty="0" smtClean="0"/>
              <a:t>ZUWEISUNG</a:t>
            </a:r>
          </a:p>
          <a:p>
            <a:r>
              <a:rPr lang="de-DE" dirty="0" smtClean="0"/>
              <a:t>Unterwiesener: ja</a:t>
            </a:r>
          </a:p>
          <a:p>
            <a:r>
              <a:rPr lang="de-DE" dirty="0" smtClean="0"/>
              <a:t>Aufbaulehrgang:</a:t>
            </a:r>
            <a:r>
              <a:rPr lang="de-DE" baseline="0" dirty="0" smtClean="0"/>
              <a:t> nein</a:t>
            </a:r>
          </a:p>
          <a:p>
            <a:r>
              <a:rPr lang="de-DE" baseline="0" dirty="0" smtClean="0"/>
              <a:t>Sprechfunker TM14: ja</a:t>
            </a:r>
          </a:p>
          <a:p>
            <a:endParaRPr lang="de-DE" b="1" dirty="0" smtClean="0"/>
          </a:p>
          <a:p>
            <a:r>
              <a:rPr lang="de-DE" b="1" dirty="0" smtClean="0"/>
              <a:t>METHODE</a:t>
            </a:r>
          </a:p>
          <a:p>
            <a:r>
              <a:rPr lang="de-DE" baseline="0" dirty="0" smtClean="0"/>
              <a:t>Gruppen-Puzzle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246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/>
              <a:t>HINWEISE</a:t>
            </a:r>
          </a:p>
          <a:p>
            <a:r>
              <a:rPr lang="de-DE" b="0" dirty="0" smtClean="0"/>
              <a:t>Keine</a:t>
            </a:r>
          </a:p>
          <a:p>
            <a:endParaRPr lang="de-DE" b="0" dirty="0" smtClean="0"/>
          </a:p>
          <a:p>
            <a:r>
              <a:rPr lang="de-DE" b="1" dirty="0" smtClean="0"/>
              <a:t>ZUWEISUNG</a:t>
            </a:r>
          </a:p>
          <a:p>
            <a:r>
              <a:rPr lang="de-DE" dirty="0" smtClean="0"/>
              <a:t>Unterwiesener: ja</a:t>
            </a:r>
          </a:p>
          <a:p>
            <a:r>
              <a:rPr lang="de-DE" dirty="0" smtClean="0"/>
              <a:t>Aufbaulehrgang:</a:t>
            </a:r>
            <a:r>
              <a:rPr lang="de-DE" baseline="0" dirty="0" smtClean="0"/>
              <a:t> nein</a:t>
            </a:r>
          </a:p>
          <a:p>
            <a:r>
              <a:rPr lang="de-DE" baseline="0" dirty="0" smtClean="0"/>
              <a:t>Sprechfunker TM14: ja</a:t>
            </a:r>
          </a:p>
          <a:p>
            <a:endParaRPr lang="de-DE" b="1" dirty="0" smtClean="0"/>
          </a:p>
          <a:p>
            <a:r>
              <a:rPr lang="de-DE" b="1" dirty="0" smtClean="0"/>
              <a:t>METHODE</a:t>
            </a:r>
          </a:p>
          <a:p>
            <a:r>
              <a:rPr lang="de-DE" baseline="0" dirty="0" smtClean="0"/>
              <a:t>Gruppen-Puzzle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4935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365E-0C17-41F3-AB14-70DA350A4727}" type="datetimeFigureOut">
              <a:rPr lang="de-DE" smtClean="0"/>
              <a:t>13.11.2015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0537-AFAE-4FB7-A710-C00E2DD92D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2762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365E-0C17-41F3-AB14-70DA350A4727}" type="datetimeFigureOut">
              <a:rPr lang="de-DE" smtClean="0"/>
              <a:t>13.11.2015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0537-AFAE-4FB7-A710-C00E2DD92D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7539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365E-0C17-41F3-AB14-70DA350A4727}" type="datetimeFigureOut">
              <a:rPr lang="de-DE" smtClean="0"/>
              <a:t>13.11.2015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0537-AFAE-4FB7-A710-C00E2DD92D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3047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500033" y="6539345"/>
            <a:ext cx="5519767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 dirty="0" smtClean="0"/>
              <a:t>Kreisbrandinspektion Schweinfurt - Digitalfunk</a:t>
            </a:r>
          </a:p>
        </p:txBody>
      </p:sp>
      <p:sp>
        <p:nvSpPr>
          <p:cNvPr id="15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6553200" y="6539345"/>
            <a:ext cx="2133600" cy="182130"/>
          </a:xfrm>
        </p:spPr>
        <p:txBody>
          <a:bodyPr/>
          <a:lstStyle/>
          <a:p>
            <a:r>
              <a:rPr lang="de-DE" dirty="0" smtClean="0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6920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365E-0C17-41F3-AB14-70DA350A4727}" type="datetimeFigureOut">
              <a:rPr lang="de-DE" smtClean="0"/>
              <a:t>13.11.2015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0537-AFAE-4FB7-A710-C00E2DD92D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5662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365E-0C17-41F3-AB14-70DA350A4727}" type="datetimeFigureOut">
              <a:rPr lang="de-DE" smtClean="0"/>
              <a:t>13.11.2015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0537-AFAE-4FB7-A710-C00E2DD92D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8605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365E-0C17-41F3-AB14-70DA350A4727}" type="datetimeFigureOut">
              <a:rPr lang="de-DE" smtClean="0"/>
              <a:t>13.11.2015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0537-AFAE-4FB7-A710-C00E2DD92D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512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365E-0C17-41F3-AB14-70DA350A4727}" type="datetimeFigureOut">
              <a:rPr lang="de-DE" smtClean="0"/>
              <a:t>13.11.2015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0537-AFAE-4FB7-A710-C00E2DD92D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7336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365E-0C17-41F3-AB14-70DA350A4727}" type="datetimeFigureOut">
              <a:rPr lang="de-DE" smtClean="0"/>
              <a:t>13.11.2015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0537-AFAE-4FB7-A710-C00E2DD92D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3695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365E-0C17-41F3-AB14-70DA350A4727}" type="datetimeFigureOut">
              <a:rPr lang="de-DE" smtClean="0"/>
              <a:t>13.11.2015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0537-AFAE-4FB7-A710-C00E2DD92D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138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365E-0C17-41F3-AB14-70DA350A4727}" type="datetimeFigureOut">
              <a:rPr lang="de-DE" smtClean="0"/>
              <a:t>13.11.2015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0537-AFAE-4FB7-A710-C00E2DD92D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48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365E-0C17-41F3-AB14-70DA350A4727}" type="datetimeFigureOut">
              <a:rPr lang="de-DE" smtClean="0"/>
              <a:t>13.11.2015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0537-AFAE-4FB7-A710-C00E2DD92D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0077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365E-0C17-41F3-AB14-70DA350A4727}" type="datetimeFigureOut">
              <a:rPr lang="de-DE" smtClean="0"/>
              <a:t>13.11.2015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40537-AFAE-4FB7-A710-C00E2DD92D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6542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12E956B-7491-5541-8077-EE25CDFA2438}" type="slidenum">
              <a:rPr lang="de-DE" smtClean="0"/>
              <a:pPr/>
              <a:t>1</a:t>
            </a:fld>
            <a:endParaRPr lang="de-DE" dirty="0"/>
          </a:p>
        </p:txBody>
      </p:sp>
      <p:grpSp>
        <p:nvGrpSpPr>
          <p:cNvPr id="31" name="Gruppieren 30"/>
          <p:cNvGrpSpPr/>
          <p:nvPr/>
        </p:nvGrpSpPr>
        <p:grpSpPr>
          <a:xfrm>
            <a:off x="4394222" y="4279035"/>
            <a:ext cx="3958275" cy="1152000"/>
            <a:chOff x="4572022" y="4855934"/>
            <a:chExt cx="3958275" cy="1152000"/>
          </a:xfrm>
        </p:grpSpPr>
        <p:sp>
          <p:nvSpPr>
            <p:cNvPr id="8" name="Rechteck 7"/>
            <p:cNvSpPr/>
            <p:nvPr/>
          </p:nvSpPr>
          <p:spPr>
            <a:xfrm>
              <a:off x="4572022" y="4855934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 smtClean="0"/>
                <a:t>Ich buchstabiere</a:t>
              </a:r>
              <a:endParaRPr lang="de-DE" sz="2000" dirty="0"/>
            </a:p>
          </p:txBody>
        </p:sp>
        <p:sp>
          <p:nvSpPr>
            <p:cNvPr id="9" name="Rechteck 8"/>
            <p:cNvSpPr/>
            <p:nvPr/>
          </p:nvSpPr>
          <p:spPr>
            <a:xfrm>
              <a:off x="6190297" y="4855934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Ankündigung</a:t>
              </a:r>
              <a:r>
                <a:rPr lang="de-DE" sz="1600" dirty="0" smtClean="0">
                  <a:solidFill>
                    <a:schemeClr val="tx1"/>
                  </a:solidFill>
                </a:rPr>
                <a:t>, immer </a:t>
              </a:r>
              <a:r>
                <a:rPr lang="de-DE" sz="1600" dirty="0">
                  <a:solidFill>
                    <a:schemeClr val="tx1"/>
                  </a:solidFill>
                </a:rPr>
                <a:t>vor </a:t>
              </a:r>
              <a:r>
                <a:rPr lang="de-DE" sz="1600" dirty="0" smtClean="0">
                  <a:solidFill>
                    <a:schemeClr val="tx1"/>
                  </a:solidFill>
                </a:rPr>
                <a:t>dem folgenden buchstabierten </a:t>
              </a:r>
              <a:r>
                <a:rPr lang="de-DE" sz="1600" dirty="0">
                  <a:solidFill>
                    <a:schemeClr val="tx1"/>
                  </a:solidFill>
                </a:rPr>
                <a:t>Wort oder  </a:t>
              </a:r>
              <a:r>
                <a:rPr lang="de-DE" sz="1600" dirty="0" smtClean="0">
                  <a:solidFill>
                    <a:schemeClr val="tx1"/>
                  </a:solidFill>
                </a:rPr>
                <a:t>Gesprächsteil </a:t>
              </a:r>
              <a:r>
                <a:rPr lang="de-DE" sz="1600" dirty="0">
                  <a:solidFill>
                    <a:schemeClr val="tx1"/>
                  </a:solidFill>
                </a:rPr>
                <a:t>zu </a:t>
              </a:r>
              <a:r>
                <a:rPr lang="de-DE" sz="1600" dirty="0" smtClean="0">
                  <a:solidFill>
                    <a:schemeClr val="tx1"/>
                  </a:solidFill>
                </a:rPr>
                <a:t>nennen</a:t>
              </a: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393487" y="1921631"/>
            <a:ext cx="3970537" cy="1152000"/>
            <a:chOff x="393487" y="2184172"/>
            <a:chExt cx="3970537" cy="1152000"/>
          </a:xfrm>
        </p:grpSpPr>
        <p:sp>
          <p:nvSpPr>
            <p:cNvPr id="14" name="Rechteck 13"/>
            <p:cNvSpPr/>
            <p:nvPr/>
          </p:nvSpPr>
          <p:spPr>
            <a:xfrm>
              <a:off x="393487" y="2184172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 smtClean="0"/>
                <a:t>Kommen!</a:t>
              </a:r>
              <a:endParaRPr lang="de-DE" sz="2000" dirty="0"/>
            </a:p>
          </p:txBody>
        </p:sp>
        <p:sp>
          <p:nvSpPr>
            <p:cNvPr id="15" name="Rechteck 14"/>
            <p:cNvSpPr/>
            <p:nvPr/>
          </p:nvSpPr>
          <p:spPr>
            <a:xfrm>
              <a:off x="2024024" y="2184172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chemeClr val="tx1"/>
                  </a:solidFill>
                </a:rPr>
                <a:t>Aufforderung zur Antwort</a:t>
              </a: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393487" y="3100333"/>
            <a:ext cx="3970537" cy="1152000"/>
            <a:chOff x="393487" y="3506855"/>
            <a:chExt cx="3970537" cy="1152000"/>
          </a:xfrm>
        </p:grpSpPr>
        <p:sp>
          <p:nvSpPr>
            <p:cNvPr id="17" name="Rechteck 16"/>
            <p:cNvSpPr/>
            <p:nvPr/>
          </p:nvSpPr>
          <p:spPr>
            <a:xfrm>
              <a:off x="393487" y="3506855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 smtClean="0"/>
                <a:t>von… / hier…</a:t>
              </a:r>
              <a:endParaRPr lang="de-DE" sz="2000" dirty="0"/>
            </a:p>
          </p:txBody>
        </p:sp>
        <p:sp>
          <p:nvSpPr>
            <p:cNvPr id="18" name="Rechteck 17"/>
            <p:cNvSpPr/>
            <p:nvPr/>
          </p:nvSpPr>
          <p:spPr>
            <a:xfrm>
              <a:off x="2024024" y="3506855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chemeClr val="tx1"/>
                  </a:solidFill>
                </a:rPr>
                <a:t>Bei Anruf und Anrufantwort immer vor dem eigenen Namen nennen</a:t>
              </a: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uppieren 28"/>
          <p:cNvGrpSpPr/>
          <p:nvPr/>
        </p:nvGrpSpPr>
        <p:grpSpPr>
          <a:xfrm>
            <a:off x="393487" y="4279035"/>
            <a:ext cx="3970537" cy="1152000"/>
            <a:chOff x="393487" y="4855934"/>
            <a:chExt cx="3970537" cy="1152000"/>
          </a:xfrm>
        </p:grpSpPr>
        <p:sp>
          <p:nvSpPr>
            <p:cNvPr id="20" name="Rechteck 19"/>
            <p:cNvSpPr/>
            <p:nvPr/>
          </p:nvSpPr>
          <p:spPr>
            <a:xfrm>
              <a:off x="393487" y="4855934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 smtClean="0"/>
                <a:t>Verstanden (ggf. Uhrzeit), Ende!</a:t>
              </a:r>
              <a:endParaRPr lang="de-DE" sz="2000" dirty="0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2024024" y="4855934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chemeClr val="tx1"/>
                  </a:solidFill>
                </a:rPr>
                <a:t>Empfangsbestätigung und Verkehrsschluss</a:t>
              </a: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4394222" y="1921631"/>
            <a:ext cx="3958275" cy="1152000"/>
            <a:chOff x="4572022" y="2184172"/>
            <a:chExt cx="3958275" cy="1152000"/>
          </a:xfrm>
        </p:grpSpPr>
        <p:sp>
          <p:nvSpPr>
            <p:cNvPr id="23" name="Rechteck 22"/>
            <p:cNvSpPr/>
            <p:nvPr/>
          </p:nvSpPr>
          <p:spPr>
            <a:xfrm>
              <a:off x="4572022" y="2184172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 smtClean="0"/>
                <a:t>Frage…</a:t>
              </a:r>
              <a:endParaRPr lang="de-DE" sz="2000" dirty="0"/>
            </a:p>
          </p:txBody>
        </p:sp>
        <p:sp>
          <p:nvSpPr>
            <p:cNvPr id="24" name="Rechteck 23"/>
            <p:cNvSpPr/>
            <p:nvPr/>
          </p:nvSpPr>
          <p:spPr>
            <a:xfrm>
              <a:off x="6190297" y="2184172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chemeClr val="tx1"/>
                  </a:solidFill>
                </a:rPr>
                <a:t>Vor Fragen sprechen, um diese deutlich herauszuheben.</a:t>
              </a: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Gruppieren 29"/>
          <p:cNvGrpSpPr/>
          <p:nvPr/>
        </p:nvGrpSpPr>
        <p:grpSpPr>
          <a:xfrm>
            <a:off x="4394222" y="3100333"/>
            <a:ext cx="3958275" cy="1152000"/>
            <a:chOff x="4572022" y="3506855"/>
            <a:chExt cx="3958275" cy="1152000"/>
          </a:xfrm>
        </p:grpSpPr>
        <p:sp>
          <p:nvSpPr>
            <p:cNvPr id="26" name="Rechteck 25"/>
            <p:cNvSpPr/>
            <p:nvPr/>
          </p:nvSpPr>
          <p:spPr>
            <a:xfrm>
              <a:off x="4572022" y="3506855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 smtClean="0"/>
                <a:t>Buchstabieren Sie</a:t>
              </a:r>
              <a:endParaRPr lang="de-DE" sz="2000" dirty="0"/>
            </a:p>
          </p:txBody>
        </p:sp>
        <p:sp>
          <p:nvSpPr>
            <p:cNvPr id="27" name="Rechteck 26"/>
            <p:cNvSpPr/>
            <p:nvPr/>
          </p:nvSpPr>
          <p:spPr>
            <a:xfrm>
              <a:off x="6190297" y="3506855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chemeClr val="tx1"/>
                  </a:solidFill>
                </a:rPr>
                <a:t>Aufforderung zum Buchstabieren</a:t>
              </a:r>
              <a:endParaRPr lang="de-DE" sz="1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368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12E956B-7491-5541-8077-EE25CDFA2438}" type="slidenum">
              <a:rPr lang="de-DE" smtClean="0"/>
              <a:pPr/>
              <a:t>2</a:t>
            </a:fld>
            <a:endParaRPr lang="de-DE" dirty="0"/>
          </a:p>
        </p:txBody>
      </p:sp>
      <p:grpSp>
        <p:nvGrpSpPr>
          <p:cNvPr id="31" name="Gruppieren 30"/>
          <p:cNvGrpSpPr/>
          <p:nvPr/>
        </p:nvGrpSpPr>
        <p:grpSpPr>
          <a:xfrm>
            <a:off x="4394222" y="4365383"/>
            <a:ext cx="3958275" cy="1152000"/>
            <a:chOff x="4572022" y="4855934"/>
            <a:chExt cx="3958275" cy="1152000"/>
          </a:xfrm>
        </p:grpSpPr>
        <p:sp>
          <p:nvSpPr>
            <p:cNvPr id="8" name="Rechteck 7"/>
            <p:cNvSpPr/>
            <p:nvPr/>
          </p:nvSpPr>
          <p:spPr>
            <a:xfrm>
              <a:off x="4572022" y="4855934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 smtClean="0"/>
                <a:t>Mayday</a:t>
              </a:r>
              <a:endParaRPr lang="de-DE" sz="2000" dirty="0"/>
            </a:p>
          </p:txBody>
        </p:sp>
        <p:sp>
          <p:nvSpPr>
            <p:cNvPr id="9" name="Rechteck 8"/>
            <p:cNvSpPr/>
            <p:nvPr/>
          </p:nvSpPr>
          <p:spPr>
            <a:xfrm>
              <a:off x="6190297" y="4855934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chemeClr val="tx1"/>
                  </a:solidFill>
                </a:rPr>
                <a:t>Kennwort für Einsatzkräfte in Not</a:t>
              </a: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393487" y="1988840"/>
            <a:ext cx="3970537" cy="1152000"/>
            <a:chOff x="393487" y="2184172"/>
            <a:chExt cx="3970537" cy="1152000"/>
          </a:xfrm>
        </p:grpSpPr>
        <p:sp>
          <p:nvSpPr>
            <p:cNvPr id="14" name="Rechteck 13"/>
            <p:cNvSpPr/>
            <p:nvPr/>
          </p:nvSpPr>
          <p:spPr>
            <a:xfrm>
              <a:off x="393487" y="2184172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 smtClean="0"/>
                <a:t>Wiederholen Sie…</a:t>
              </a:r>
              <a:endParaRPr lang="de-DE" sz="2000" dirty="0"/>
            </a:p>
          </p:txBody>
        </p:sp>
        <p:sp>
          <p:nvSpPr>
            <p:cNvPr id="15" name="Rechteck 14"/>
            <p:cNvSpPr/>
            <p:nvPr/>
          </p:nvSpPr>
          <p:spPr>
            <a:xfrm>
              <a:off x="2024024" y="2184172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chemeClr val="tx1"/>
                  </a:solidFill>
                </a:rPr>
                <a:t>Aufforderung zum Wiederholen, ggf. mit Angabe von Einschränkungen</a:t>
              </a: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393487" y="3175283"/>
            <a:ext cx="3970537" cy="1152000"/>
            <a:chOff x="393487" y="3506855"/>
            <a:chExt cx="3970537" cy="1152000"/>
          </a:xfrm>
        </p:grpSpPr>
        <p:sp>
          <p:nvSpPr>
            <p:cNvPr id="17" name="Rechteck 16"/>
            <p:cNvSpPr/>
            <p:nvPr/>
          </p:nvSpPr>
          <p:spPr>
            <a:xfrm>
              <a:off x="393487" y="3506855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 smtClean="0"/>
                <a:t>Ich wiederhole</a:t>
              </a:r>
              <a:endParaRPr lang="de-DE" sz="2000" dirty="0"/>
            </a:p>
          </p:txBody>
        </p:sp>
        <p:sp>
          <p:nvSpPr>
            <p:cNvPr id="18" name="Rechteck 17"/>
            <p:cNvSpPr/>
            <p:nvPr/>
          </p:nvSpPr>
          <p:spPr>
            <a:xfrm>
              <a:off x="2024024" y="3506855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chemeClr val="tx1"/>
                  </a:solidFill>
                </a:rPr>
                <a:t>Ankündigung der Wiederholung</a:t>
              </a: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uppieren 28"/>
          <p:cNvGrpSpPr/>
          <p:nvPr/>
        </p:nvGrpSpPr>
        <p:grpSpPr>
          <a:xfrm>
            <a:off x="393487" y="4365383"/>
            <a:ext cx="3970537" cy="1152000"/>
            <a:chOff x="393487" y="4855934"/>
            <a:chExt cx="3970537" cy="1152000"/>
          </a:xfrm>
        </p:grpSpPr>
        <p:sp>
          <p:nvSpPr>
            <p:cNvPr id="20" name="Rechteck 19"/>
            <p:cNvSpPr/>
            <p:nvPr/>
          </p:nvSpPr>
          <p:spPr>
            <a:xfrm>
              <a:off x="393487" y="4855934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 smtClean="0"/>
                <a:t>Ich berichtige</a:t>
              </a:r>
              <a:endParaRPr lang="de-DE" sz="2000" dirty="0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2024024" y="4855934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Fehler berichtigen, die Korrektur ist mit dem letzten richtigen gesprochenen Wort zu beginnen</a:t>
              </a:r>
              <a:endParaRPr lang="de-DE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4394222" y="1988840"/>
            <a:ext cx="3958275" cy="1152000"/>
            <a:chOff x="4572022" y="2184172"/>
            <a:chExt cx="3958275" cy="1152000"/>
          </a:xfrm>
        </p:grpSpPr>
        <p:sp>
          <p:nvSpPr>
            <p:cNvPr id="23" name="Rechteck 22"/>
            <p:cNvSpPr/>
            <p:nvPr/>
          </p:nvSpPr>
          <p:spPr>
            <a:xfrm>
              <a:off x="4572022" y="2184172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 smtClean="0"/>
                <a:t>Übung</a:t>
              </a:r>
              <a:endParaRPr lang="de-DE" sz="2000" dirty="0"/>
            </a:p>
          </p:txBody>
        </p:sp>
        <p:sp>
          <p:nvSpPr>
            <p:cNvPr id="24" name="Rechteck 23"/>
            <p:cNvSpPr/>
            <p:nvPr/>
          </p:nvSpPr>
          <p:spPr>
            <a:xfrm>
              <a:off x="6190297" y="2184172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Zu Beginn einer Übung und in gewissen Zeitabständen ist auf den Übungsverkehr hinzuweisen</a:t>
              </a:r>
              <a:endParaRPr lang="de-DE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Gruppieren 29"/>
          <p:cNvGrpSpPr/>
          <p:nvPr/>
        </p:nvGrpSpPr>
        <p:grpSpPr>
          <a:xfrm>
            <a:off x="4394222" y="3175283"/>
            <a:ext cx="3958275" cy="1152000"/>
            <a:chOff x="4572022" y="3506855"/>
            <a:chExt cx="3958275" cy="1152000"/>
          </a:xfrm>
        </p:grpSpPr>
        <p:sp>
          <p:nvSpPr>
            <p:cNvPr id="26" name="Rechteck 25"/>
            <p:cNvSpPr/>
            <p:nvPr/>
          </p:nvSpPr>
          <p:spPr>
            <a:xfrm>
              <a:off x="4572022" y="3506855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 smtClean="0"/>
                <a:t>Tatsache</a:t>
              </a:r>
              <a:endParaRPr lang="de-DE" sz="2000" dirty="0"/>
            </a:p>
          </p:txBody>
        </p:sp>
        <p:sp>
          <p:nvSpPr>
            <p:cNvPr id="27" name="Rechteck 26"/>
            <p:cNvSpPr/>
            <p:nvPr/>
          </p:nvSpPr>
          <p:spPr>
            <a:xfrm>
              <a:off x="6190297" y="3506855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Tatsachenmeldung während einer Übung sind mit dem Hinweis „Tatsache“ besonders zu kennzeichnen</a:t>
              </a:r>
              <a:endParaRPr lang="de-DE" sz="14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639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FEE814B457585478992D18C72772147" ma:contentTypeVersion="11" ma:contentTypeDescription="Ein neues Dokument erstellen." ma:contentTypeScope="" ma:versionID="119925c8e4ef1319cb29cac0102c9ded">
  <xsd:schema xmlns:xsd="http://www.w3.org/2001/XMLSchema" xmlns:xs="http://www.w3.org/2001/XMLSchema" xmlns:p="http://schemas.microsoft.com/office/2006/metadata/properties" xmlns:ns2="857694a4-5c8f-4e17-8598-0772a535bfbc" xmlns:ns3="951845c4-a481-4982-b2ff-4e56bc6c5c61" targetNamespace="http://schemas.microsoft.com/office/2006/metadata/properties" ma:root="true" ma:fieldsID="76e214e6c95db6915bff44e8366b1a3f" ns2:_="" ns3:_="">
    <xsd:import namespace="857694a4-5c8f-4e17-8598-0772a535bfbc"/>
    <xsd:import namespace="951845c4-a481-4982-b2ff-4e56bc6c5c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7694a4-5c8f-4e17-8598-0772a535bf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Bildmarkierungen" ma:readOnly="false" ma:fieldId="{5cf76f15-5ced-4ddc-b409-7134ff3c332f}" ma:taxonomyMulti="true" ma:sspId="a6ea924c-1863-45b2-8116-0fd0c8eac4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1845c4-a481-4982-b2ff-4e56bc6c5c61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99c0c956-57f3-4495-a272-61cef993828e}" ma:internalName="TaxCatchAll" ma:showField="CatchAllData" ma:web="951845c4-a481-4982-b2ff-4e56bc6c5c6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51845c4-a481-4982-b2ff-4e56bc6c5c61" xsi:nil="true"/>
    <lcf76f155ced4ddcb4097134ff3c332f xmlns="857694a4-5c8f-4e17-8598-0772a535bfb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5E1B7B9-21BD-46EC-9497-4769E664557E}"/>
</file>

<file path=customXml/itemProps2.xml><?xml version="1.0" encoding="utf-8"?>
<ds:datastoreItem xmlns:ds="http://schemas.openxmlformats.org/officeDocument/2006/customXml" ds:itemID="{0173014D-6F02-4485-BF4A-DDE868275B39}"/>
</file>

<file path=customXml/itemProps3.xml><?xml version="1.0" encoding="utf-8"?>
<ds:datastoreItem xmlns:ds="http://schemas.openxmlformats.org/officeDocument/2006/customXml" ds:itemID="{AFF63202-D790-4235-8856-4A77A90622B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</Words>
  <Application>Microsoft Office PowerPoint</Application>
  <PresentationFormat>Bildschirmpräsentation (4:3)</PresentationFormat>
  <Paragraphs>50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Ralf</dc:creator>
  <cp:lastModifiedBy>Ralf</cp:lastModifiedBy>
  <cp:revision>3</cp:revision>
  <cp:lastPrinted>2015-11-13T15:17:20Z</cp:lastPrinted>
  <dcterms:created xsi:type="dcterms:W3CDTF">2015-11-13T15:01:48Z</dcterms:created>
  <dcterms:modified xsi:type="dcterms:W3CDTF">2015-11-13T15:44:40Z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0x0101007FEE814B457585478992D18C72772147</vt:lpwstr>
  </property>
  <property fmtid="{D5CDD505-2E9C-101B-9397-08002B2CF9AE}" pid="3" name="Order">
    <vt:r8>4300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MediaServiceImageTags">
    <vt:lpwstr/>
  </property>
</Properties>
</file>