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sldIdLst>
    <p:sldId id="341" r:id="rId5"/>
    <p:sldId id="331" r:id="rId6"/>
    <p:sldId id="374" r:id="rId7"/>
    <p:sldId id="375" r:id="rId8"/>
    <p:sldId id="376" r:id="rId9"/>
    <p:sldId id="380" r:id="rId10"/>
    <p:sldId id="391" r:id="rId11"/>
    <p:sldId id="378" r:id="rId12"/>
    <p:sldId id="379" r:id="rId13"/>
    <p:sldId id="382" r:id="rId14"/>
    <p:sldId id="383" r:id="rId15"/>
    <p:sldId id="384" r:id="rId16"/>
    <p:sldId id="385" r:id="rId17"/>
    <p:sldId id="386" r:id="rId18"/>
    <p:sldId id="387" r:id="rId19"/>
    <p:sldId id="390" r:id="rId20"/>
    <p:sldId id="388" r:id="rId21"/>
    <p:sldId id="389" r:id="rId22"/>
    <p:sldId id="381" r:id="rId23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A0000"/>
    <a:srgbClr val="FFB3B3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7B9B95-D151-4BC5-B2B6-22DD5D9F88CC}" v="112" dt="2025-10-09T18:55:26.041"/>
    <p1510:client id="{489E4C51-2686-4AF1-9326-48C6455C9DBA}" v="5" dt="2025-10-09T20:02:10.0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6" d="100"/>
          <a:sy n="136" d="100"/>
        </p:scale>
        <p:origin x="132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ippert, Ralf" userId="4734ca83-56bf-447c-99ee-e3cf37cf4acd" providerId="ADAL" clId="{51123DF6-C08E-4F8D-B3D6-57833AF568F1}"/>
    <pc:docChg chg="modSld modMainMaster modNotesMaster">
      <pc:chgData name="Weippert, Ralf" userId="4734ca83-56bf-447c-99ee-e3cf37cf4acd" providerId="ADAL" clId="{51123DF6-C08E-4F8D-B3D6-57833AF568F1}" dt="2025-10-09T20:03:11.352" v="126" actId="20577"/>
      <pc:docMkLst>
        <pc:docMk/>
      </pc:docMkLst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1979183280" sldId="331"/>
        </pc:sldMkLst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1979183280" sldId="331"/>
            <ac:spMk id="5" creationId="{00000000-0000-0000-0000-000000000000}"/>
          </ac:spMkLst>
        </pc:spChg>
      </pc:sldChg>
      <pc:sldChg chg="modSp mod">
        <pc:chgData name="Weippert, Ralf" userId="4734ca83-56bf-447c-99ee-e3cf37cf4acd" providerId="ADAL" clId="{51123DF6-C08E-4F8D-B3D6-57833AF568F1}" dt="2025-10-09T20:02:41.126" v="119" actId="20577"/>
        <pc:sldMkLst>
          <pc:docMk/>
          <pc:sldMk cId="3784371645" sldId="341"/>
        </pc:sldMkLst>
        <pc:spChg chg="mod">
          <ac:chgData name="Weippert, Ralf" userId="4734ca83-56bf-447c-99ee-e3cf37cf4acd" providerId="ADAL" clId="{51123DF6-C08E-4F8D-B3D6-57833AF568F1}" dt="2025-10-09T20:02:41.126" v="119" actId="20577"/>
          <ac:spMkLst>
            <pc:docMk/>
            <pc:sldMk cId="3784371645" sldId="341"/>
            <ac:spMk id="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8:55:26.041" v="109" actId="20577"/>
          <ac:spMkLst>
            <pc:docMk/>
            <pc:sldMk cId="3784371645" sldId="341"/>
            <ac:spMk id="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3784371645" sldId="341"/>
            <ac:spMk id="4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3464718499" sldId="374"/>
        </pc:sldMkLst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3464718499" sldId="374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3464718499" sldId="374"/>
            <ac:spMk id="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3464718499" sldId="374"/>
            <ac:spMk id="7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3464718499" sldId="374"/>
            <ac:picMk id="8" creationId="{00000000-0000-0000-0000-000000000000}"/>
          </ac:picMkLst>
        </pc:picChg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3464718499" sldId="374"/>
            <ac:picMk id="9" creationId="{00000000-0000-0000-0000-000000000000}"/>
          </ac:picMkLst>
        </pc:picChg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3464718499" sldId="374"/>
            <ac:picMk id="11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3594612134" sldId="375"/>
        </pc:sldMkLst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3594612134" sldId="375"/>
            <ac:spMk id="5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3594612134" sldId="375"/>
            <ac:picMk id="12" creationId="{00000000-0000-0000-0000-000000000000}"/>
          </ac:picMkLst>
        </pc:picChg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3594612134" sldId="375"/>
            <ac:picMk id="13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462506040" sldId="376"/>
        </pc:sldMkLst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462506040" sldId="376"/>
            <ac:spMk id="5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3175503898" sldId="378"/>
        </pc:sldMkLst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3175503898" sldId="378"/>
            <ac:spMk id="5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3175503898" sldId="378"/>
            <ac:picMk id="2050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2143258702" sldId="379"/>
        </pc:sldMkLst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143258702" sldId="379"/>
            <ac:spMk id="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143258702" sldId="379"/>
            <ac:spMk id="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143258702" sldId="379"/>
            <ac:spMk id="10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2143258702" sldId="379"/>
            <ac:picMk id="3074" creationId="{00000000-0000-0000-0000-000000000000}"/>
          </ac:picMkLst>
        </pc:picChg>
        <pc:cxnChg chg="mod">
          <ac:chgData name="Weippert, Ralf" userId="4734ca83-56bf-447c-99ee-e3cf37cf4acd" providerId="ADAL" clId="{51123DF6-C08E-4F8D-B3D6-57833AF568F1}" dt="2025-10-09T20:01:34.475" v="110"/>
          <ac:cxnSpMkLst>
            <pc:docMk/>
            <pc:sldMk cId="2143258702" sldId="379"/>
            <ac:cxnSpMk id="9" creationId="{00000000-0000-0000-0000-000000000000}"/>
          </ac:cxnSpMkLst>
        </pc:cxnChg>
        <pc:cxnChg chg="mod">
          <ac:chgData name="Weippert, Ralf" userId="4734ca83-56bf-447c-99ee-e3cf37cf4acd" providerId="ADAL" clId="{51123DF6-C08E-4F8D-B3D6-57833AF568F1}" dt="2025-10-09T20:01:34.475" v="110"/>
          <ac:cxnSpMkLst>
            <pc:docMk/>
            <pc:sldMk cId="2143258702" sldId="379"/>
            <ac:cxnSpMk id="11" creationId="{00000000-0000-0000-0000-000000000000}"/>
          </ac:cxnSpMkLst>
        </pc:cxn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2673197080" sldId="380"/>
        </pc:sldMkLst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673197080" sldId="380"/>
            <ac:spMk id="1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673197080" sldId="380"/>
            <ac:spMk id="1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673197080" sldId="380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673197080" sldId="380"/>
            <ac:spMk id="1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673197080" sldId="380"/>
            <ac:spMk id="1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673197080" sldId="380"/>
            <ac:spMk id="2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673197080" sldId="380"/>
            <ac:spMk id="2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673197080" sldId="380"/>
            <ac:spMk id="2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673197080" sldId="380"/>
            <ac:spMk id="2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k cId="2673197080" sldId="380"/>
            <ac:spMk id="24" creationId="{00000000-0000-0000-0000-000000000000}"/>
          </ac:spMkLst>
        </pc:spChg>
      </pc:sldChg>
      <pc:sldChg chg="modSp mod">
        <pc:chgData name="Weippert, Ralf" userId="4734ca83-56bf-447c-99ee-e3cf37cf4acd" providerId="ADAL" clId="{51123DF6-C08E-4F8D-B3D6-57833AF568F1}" dt="2025-10-09T18:54:52.332" v="101" actId="20577"/>
        <pc:sldMkLst>
          <pc:docMk/>
          <pc:sldMk cId="606884506" sldId="381"/>
        </pc:sldMkLst>
        <pc:spChg chg="mod">
          <ac:chgData name="Weippert, Ralf" userId="4734ca83-56bf-447c-99ee-e3cf37cf4acd" providerId="ADAL" clId="{51123DF6-C08E-4F8D-B3D6-57833AF568F1}" dt="2025-10-09T18:54:52.332" v="101" actId="20577"/>
          <ac:spMkLst>
            <pc:docMk/>
            <pc:sldMk cId="606884506" sldId="381"/>
            <ac:spMk id="3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3140137971" sldId="382"/>
        </pc:sldMkLst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3140137971" sldId="382"/>
            <ac:picMk id="4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4129482231" sldId="383"/>
        </pc:sldMkLst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4129482231" sldId="383"/>
            <ac:picMk id="6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2130645861" sldId="384"/>
        </pc:sldMkLst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2130645861" sldId="384"/>
            <ac:picMk id="4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524370726" sldId="385"/>
        </pc:sldMkLst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524370726" sldId="385"/>
            <ac:picMk id="5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4084141739" sldId="386"/>
        </pc:sldMkLst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4084141739" sldId="386"/>
            <ac:picMk id="4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1977848369" sldId="387"/>
        </pc:sldMkLst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1977848369" sldId="387"/>
            <ac:picMk id="5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409926739" sldId="388"/>
        </pc:sldMkLst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409926739" sldId="388"/>
            <ac:picMk id="4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1844549966" sldId="389"/>
        </pc:sldMkLst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1844549966" sldId="389"/>
            <ac:picMk id="5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616055458" sldId="390"/>
        </pc:sldMkLst>
        <pc:graphicFrameChg chg="mod">
          <ac:chgData name="Weippert, Ralf" userId="4734ca83-56bf-447c-99ee-e3cf37cf4acd" providerId="ADAL" clId="{51123DF6-C08E-4F8D-B3D6-57833AF568F1}" dt="2025-10-09T20:01:34.475" v="110"/>
          <ac:graphicFrameMkLst>
            <pc:docMk/>
            <pc:sldMk cId="616055458" sldId="390"/>
            <ac:graphicFrameMk id="5" creationId="{00000000-0000-0000-0000-000000000000}"/>
          </ac:graphicFrameMkLst>
        </pc:graphicFrameChg>
      </pc:sldChg>
      <pc:sldChg chg="modSp modNotes modNotesTx">
        <pc:chgData name="Weippert, Ralf" userId="4734ca83-56bf-447c-99ee-e3cf37cf4acd" providerId="ADAL" clId="{51123DF6-C08E-4F8D-B3D6-57833AF568F1}" dt="2025-10-09T20:01:34.475" v="110"/>
        <pc:sldMkLst>
          <pc:docMk/>
          <pc:sldMk cId="603634208" sldId="391"/>
        </pc:sldMkLst>
        <pc:picChg chg="mod">
          <ac:chgData name="Weippert, Ralf" userId="4734ca83-56bf-447c-99ee-e3cf37cf4acd" providerId="ADAL" clId="{51123DF6-C08E-4F8D-B3D6-57833AF568F1}" dt="2025-10-09T20:01:34.475" v="110"/>
          <ac:picMkLst>
            <pc:docMk/>
            <pc:sldMk cId="603634208" sldId="391"/>
            <ac:picMk id="5" creationId="{00000000-0000-0000-0000-000000000000}"/>
          </ac:picMkLst>
        </pc:picChg>
      </pc:sldChg>
      <pc:sldMasterChg chg="modSp modSldLayout">
        <pc:chgData name="Weippert, Ralf" userId="4734ca83-56bf-447c-99ee-e3cf37cf4acd" providerId="ADAL" clId="{51123DF6-C08E-4F8D-B3D6-57833AF568F1}" dt="2025-10-09T20:03:11.352" v="126" actId="20577"/>
        <pc:sldMasterMkLst>
          <pc:docMk/>
          <pc:sldMasterMk cId="3500333229" sldId="2147483648"/>
        </pc:sldMasterMkLst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asterMk cId="3500333229" sldId="2147483648"/>
            <ac:spMk id="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asterMk cId="3500333229" sldId="2147483648"/>
            <ac:spMk id="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asterMk cId="3500333229" sldId="2147483648"/>
            <ac:spMk id="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asterMk cId="3500333229" sldId="2147483648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20:01:34.475" v="110"/>
          <ac:spMkLst>
            <pc:docMk/>
            <pc:sldMasterMk cId="3500333229" sldId="2147483648"/>
            <ac:spMk id="6" creationId="{00000000-0000-0000-0000-000000000000}"/>
          </ac:spMkLst>
        </pc:spChg>
        <pc:sldLayoutChg chg="modSp">
          <pc:chgData name="Weippert, Ralf" userId="4734ca83-56bf-447c-99ee-e3cf37cf4acd" providerId="ADAL" clId="{51123DF6-C08E-4F8D-B3D6-57833AF568F1}" dt="2025-10-09T20:01:34.475" v="110"/>
          <pc:sldLayoutMkLst>
            <pc:docMk/>
            <pc:sldMasterMk cId="3500333229" sldId="2147483648"/>
            <pc:sldLayoutMk cId="4210964734" sldId="2147483649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4210964734" sldId="2147483649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4210964734" sldId="2147483649"/>
              <ac:spMk id="3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1:34.475" v="110"/>
          <pc:sldLayoutMkLst>
            <pc:docMk/>
            <pc:sldMasterMk cId="3500333229" sldId="2147483648"/>
            <pc:sldLayoutMk cId="617634143" sldId="2147483651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617634143" sldId="2147483651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617634143" sldId="2147483651"/>
              <ac:spMk id="3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1:34.475" v="110"/>
          <pc:sldLayoutMkLst>
            <pc:docMk/>
            <pc:sldMasterMk cId="3500333229" sldId="2147483648"/>
            <pc:sldLayoutMk cId="102408847" sldId="2147483652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02408847" sldId="2147483652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02408847" sldId="2147483652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1:34.475" v="110"/>
          <pc:sldLayoutMkLst>
            <pc:docMk/>
            <pc:sldMasterMk cId="3500333229" sldId="2147483648"/>
            <pc:sldLayoutMk cId="121634248" sldId="2147483653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21634248" sldId="2147483653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21634248" sldId="2147483653"/>
              <ac:spMk id="4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21634248" sldId="2147483653"/>
              <ac:spMk id="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21634248" sldId="2147483653"/>
              <ac:spMk id="6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1:34.475" v="110"/>
          <pc:sldLayoutMkLst>
            <pc:docMk/>
            <pc:sldMasterMk cId="3500333229" sldId="2147483648"/>
            <pc:sldLayoutMk cId="2801819494" sldId="2147483656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2801819494" sldId="2147483656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2801819494" sldId="2147483656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2801819494" sldId="2147483656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1:34.475" v="110"/>
          <pc:sldLayoutMkLst>
            <pc:docMk/>
            <pc:sldMasterMk cId="3500333229" sldId="2147483648"/>
            <pc:sldLayoutMk cId="1415785648" sldId="2147483657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415785648" sldId="2147483657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415785648" sldId="2147483657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415785648" sldId="2147483657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20:01:34.475" v="110"/>
          <pc:sldLayoutMkLst>
            <pc:docMk/>
            <pc:sldMasterMk cId="3500333229" sldId="2147483648"/>
            <pc:sldLayoutMk cId="2692226702" sldId="2147483659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2692226702" sldId="2147483659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2692226702" sldId="2147483659"/>
              <ac:spMk id="3" creationId="{00000000-0000-0000-0000-000000000000}"/>
            </ac:spMkLst>
          </pc:spChg>
        </pc:sldLayoutChg>
        <pc:sldLayoutChg chg="modSp mod">
          <pc:chgData name="Weippert, Ralf" userId="4734ca83-56bf-447c-99ee-e3cf37cf4acd" providerId="ADAL" clId="{51123DF6-C08E-4F8D-B3D6-57833AF568F1}" dt="2025-10-09T20:03:02.563" v="125" actId="20577"/>
          <pc:sldLayoutMkLst>
            <pc:docMk/>
            <pc:sldMasterMk cId="3500333229" sldId="2147483648"/>
            <pc:sldLayoutMk cId="2819781004" sldId="2147483661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2819781004" sldId="2147483661"/>
              <ac:spMk id="8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2819781004" sldId="2147483661"/>
              <ac:spMk id="1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2819781004" sldId="2147483661"/>
              <ac:spMk id="1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2819781004" sldId="2147483661"/>
              <ac:spMk id="14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2819781004" sldId="2147483661"/>
              <ac:spMk id="1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3:02.563" v="125" actId="20577"/>
            <ac:spMkLst>
              <pc:docMk/>
              <pc:sldMasterMk cId="3500333229" sldId="2147483648"/>
              <pc:sldLayoutMk cId="2819781004" sldId="2147483661"/>
              <ac:spMk id="16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20:01:56.129" v="114"/>
            <ac:picMkLst>
              <pc:docMk/>
              <pc:sldMasterMk cId="3500333229" sldId="2147483648"/>
              <pc:sldLayoutMk cId="2819781004" sldId="2147483661"/>
              <ac:picMk id="9" creationId="{00000000-0000-0000-0000-000000000000}"/>
            </ac:picMkLst>
          </pc:picChg>
        </pc:sldLayoutChg>
        <pc:sldLayoutChg chg="modSp mod">
          <pc:chgData name="Weippert, Ralf" userId="4734ca83-56bf-447c-99ee-e3cf37cf4acd" providerId="ADAL" clId="{51123DF6-C08E-4F8D-B3D6-57833AF568F1}" dt="2025-10-09T20:02:13.199" v="118" actId="14100"/>
          <pc:sldLayoutMkLst>
            <pc:docMk/>
            <pc:sldMasterMk cId="3500333229" sldId="2147483648"/>
            <pc:sldLayoutMk cId="3217797801" sldId="2147483663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217797801" sldId="2147483663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217797801" sldId="2147483663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217797801" sldId="2147483663"/>
              <ac:spMk id="4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217797801" sldId="2147483663"/>
              <ac:spMk id="9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217797801" sldId="2147483663"/>
              <ac:spMk id="1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217797801" sldId="2147483663"/>
              <ac:spMk id="11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217797801" sldId="2147483663"/>
              <ac:spMk id="2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217797801" sldId="2147483663"/>
              <ac:spMk id="2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217797801" sldId="2147483663"/>
              <ac:spMk id="24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217797801" sldId="2147483663"/>
              <ac:spMk id="27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20:02:13.199" v="118" actId="14100"/>
            <ac:picMkLst>
              <pc:docMk/>
              <pc:sldMasterMk cId="3500333229" sldId="2147483648"/>
              <pc:sldLayoutMk cId="3217797801" sldId="2147483663"/>
              <ac:picMk id="1026" creationId="{00000000-0000-0000-0000-000000000000}"/>
            </ac:picMkLst>
          </pc:picChg>
        </pc:sldLayoutChg>
        <pc:sldLayoutChg chg="modSp mod">
          <pc:chgData name="Weippert, Ralf" userId="4734ca83-56bf-447c-99ee-e3cf37cf4acd" providerId="ADAL" clId="{51123DF6-C08E-4F8D-B3D6-57833AF568F1}" dt="2025-10-09T20:01:45.166" v="112" actId="14100"/>
          <pc:sldLayoutMkLst>
            <pc:docMk/>
            <pc:sldMasterMk cId="3500333229" sldId="2147483648"/>
            <pc:sldLayoutMk cId="1634212285" sldId="2147483664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634212285" sldId="2147483664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634212285" sldId="2147483664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634212285" sldId="2147483664"/>
              <ac:spMk id="6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634212285" sldId="2147483664"/>
              <ac:spMk id="9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1634212285" sldId="2147483664"/>
              <ac:spMk id="15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20:01:45.166" v="112" actId="14100"/>
            <ac:picMkLst>
              <pc:docMk/>
              <pc:sldMasterMk cId="3500333229" sldId="2147483648"/>
              <pc:sldLayoutMk cId="1634212285" sldId="2147483664"/>
              <ac:picMk id="1026" creationId="{00000000-0000-0000-0000-000000000000}"/>
            </ac:picMkLst>
          </pc:picChg>
          <pc:cxnChg chg="mod">
            <ac:chgData name="Weippert, Ralf" userId="4734ca83-56bf-447c-99ee-e3cf37cf4acd" providerId="ADAL" clId="{51123DF6-C08E-4F8D-B3D6-57833AF568F1}" dt="2025-10-09T20:01:34.475" v="110"/>
            <ac:cxnSpMkLst>
              <pc:docMk/>
              <pc:sldMasterMk cId="3500333229" sldId="2147483648"/>
              <pc:sldLayoutMk cId="1634212285" sldId="2147483664"/>
              <ac:cxnSpMk id="13" creationId="{00000000-0000-0000-0000-000000000000}"/>
            </ac:cxnSpMkLst>
          </pc:cxnChg>
        </pc:sldLayoutChg>
        <pc:sldLayoutChg chg="modSp mod">
          <pc:chgData name="Weippert, Ralf" userId="4734ca83-56bf-447c-99ee-e3cf37cf4acd" providerId="ADAL" clId="{51123DF6-C08E-4F8D-B3D6-57833AF568F1}" dt="2025-10-09T20:03:11.352" v="126" actId="20577"/>
          <pc:sldLayoutMkLst>
            <pc:docMk/>
            <pc:sldMasterMk cId="3500333229" sldId="2147483648"/>
            <pc:sldLayoutMk cId="500835932" sldId="2147483665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500835932" sldId="2147483665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500835932" sldId="2147483665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500835932" sldId="2147483665"/>
              <ac:spMk id="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500835932" sldId="2147483665"/>
              <ac:spMk id="7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500835932" sldId="2147483665"/>
              <ac:spMk id="8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500835932" sldId="2147483665"/>
              <ac:spMk id="1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500835932" sldId="2147483665"/>
              <ac:spMk id="11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3:11.352" v="126" actId="20577"/>
            <ac:spMkLst>
              <pc:docMk/>
              <pc:sldMasterMk cId="3500333229" sldId="2147483648"/>
              <pc:sldLayoutMk cId="500835932" sldId="2147483665"/>
              <ac:spMk id="18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20:02:05.615" v="116" actId="14100"/>
            <ac:picMkLst>
              <pc:docMk/>
              <pc:sldMasterMk cId="3500333229" sldId="2147483648"/>
              <pc:sldLayoutMk cId="500835932" sldId="2147483665"/>
              <ac:picMk id="1026" creationId="{00000000-0000-0000-0000-000000000000}"/>
            </ac:picMkLst>
          </pc:picChg>
        </pc:sldLayoutChg>
        <pc:sldLayoutChg chg="modSp">
          <pc:chgData name="Weippert, Ralf" userId="4734ca83-56bf-447c-99ee-e3cf37cf4acd" providerId="ADAL" clId="{51123DF6-C08E-4F8D-B3D6-57833AF568F1}" dt="2025-10-09T20:01:34.475" v="110"/>
          <pc:sldLayoutMkLst>
            <pc:docMk/>
            <pc:sldMasterMk cId="3500333229" sldId="2147483648"/>
            <pc:sldLayoutMk cId="3662815337" sldId="2147483666"/>
          </pc:sldLayoutMkLst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662815337" sldId="2147483666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662815337" sldId="2147483666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662815337" sldId="2147483666"/>
              <ac:spMk id="1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1:34.475" v="110"/>
            <ac:spMkLst>
              <pc:docMk/>
              <pc:sldMasterMk cId="3500333229" sldId="2147483648"/>
              <pc:sldLayoutMk cId="3662815337" sldId="2147483666"/>
              <ac:spMk id="17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20:01:34.475" v="110"/>
            <ac:picMkLst>
              <pc:docMk/>
              <pc:sldMasterMk cId="3500333229" sldId="2147483648"/>
              <pc:sldLayoutMk cId="3662815337" sldId="2147483666"/>
              <ac:picMk id="18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E1C38-AD50-4828-A351-E5FF6CFD65B0}" type="datetimeFigureOut">
              <a:rPr lang="de-DE" smtClean="0"/>
              <a:t>09.10.2025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9C0C7-B259-4EE5-A954-855681379D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1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9126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93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09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9416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5345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7596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522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813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928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9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862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746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Lehrvortrag, bereits am Gerät zeigen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6723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Lehrvortrag, bereits am Gerät zeigen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297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Lehrvortrag, bereits am Gerät zeigen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0619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3851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/>
              <a:t>HINWEISE</a:t>
            </a:r>
          </a:p>
          <a:p>
            <a:r>
              <a:rPr lang="de-DE" b="0"/>
              <a:t>Keine</a:t>
            </a:r>
          </a:p>
          <a:p>
            <a:endParaRPr lang="de-DE" b="0"/>
          </a:p>
          <a:p>
            <a:r>
              <a:rPr lang="de-DE" b="1"/>
              <a:t>METHODE</a:t>
            </a:r>
          </a:p>
          <a:p>
            <a:r>
              <a:rPr lang="de-DE" b="0"/>
              <a:t>Gruppenarbeit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70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kfv-sw.de/kfv-up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964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261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226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7898475" y="0"/>
            <a:ext cx="4293525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77373" y="3149571"/>
            <a:ext cx="7363580" cy="203199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377373" y="5558974"/>
            <a:ext cx="7363580" cy="8853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de-DE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377373" y="5341237"/>
            <a:ext cx="73635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8"/>
          <p:cNvSpPr>
            <a:spLocks noGrp="1"/>
          </p:cNvSpPr>
          <p:nvPr>
            <p:ph type="body" sz="quarter" idx="11"/>
          </p:nvPr>
        </p:nvSpPr>
        <p:spPr>
          <a:xfrm>
            <a:off x="377373" y="2699650"/>
            <a:ext cx="7363580" cy="377378"/>
          </a:xfrm>
        </p:spPr>
        <p:txBody>
          <a:bodyPr>
            <a:normAutofit/>
          </a:bodyPr>
          <a:lstStyle>
            <a:lvl1pPr marL="0" indent="0" algn="ctr">
              <a:buNone/>
              <a:defRPr sz="2000" i="1"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21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9" name="Picture 2" descr="http://upload.wikimedia.org/wikipedia/commons/thumb/9/99/Wappen_Landkreis_Schweinfurt.svg/508px-Wappen_Landkreis_Schweinfurt.svg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486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13" name="Titel 6"/>
          <p:cNvSpPr>
            <a:spLocks noGrp="1"/>
          </p:cNvSpPr>
          <p:nvPr>
            <p:ph type="title"/>
          </p:nvPr>
        </p:nvSpPr>
        <p:spPr>
          <a:xfrm>
            <a:off x="192000" y="318222"/>
            <a:ext cx="7704664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4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15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192001" y="72001"/>
            <a:ext cx="77046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- G</a:t>
            </a:r>
            <a:r>
              <a:rPr lang="de-DE" sz="1600" i="1" dirty="0">
                <a:solidFill>
                  <a:schemeClr val="bg1"/>
                </a:solidFill>
              </a:rPr>
              <a:t>erätekunde und -bedienung</a:t>
            </a:r>
          </a:p>
        </p:txBody>
      </p:sp>
    </p:spTree>
    <p:extLst>
      <p:ext uri="{BB962C8B-B14F-4D97-AF65-F5344CB8AC3E}">
        <p14:creationId xmlns:p14="http://schemas.microsoft.com/office/powerpoint/2010/main" val="2819781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92000" y="318222"/>
            <a:ext cx="7704664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92001" y="72001"/>
            <a:ext cx="77046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- </a:t>
            </a:r>
            <a:r>
              <a:rPr lang="de-DE" sz="1600" i="1" dirty="0">
                <a:solidFill>
                  <a:schemeClr val="bg1"/>
                </a:solidFill>
              </a:rPr>
              <a:t>Gerätekunde und -bedienung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336000" y="1355007"/>
            <a:ext cx="11520000" cy="4150856"/>
          </a:xfrm>
        </p:spPr>
        <p:txBody>
          <a:bodyPr lIns="72000" tIns="72000" rIns="72000" bIns="72000"/>
          <a:lstStyle>
            <a:lvl1pPr marL="342900" indent="-342900">
              <a:buFont typeface="Wingdings" panose="05000000000000000000" pitchFamily="2" charset="2"/>
              <a:buChar char="§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143000" indent="-228600">
              <a:buFont typeface="Wingdings" panose="05000000000000000000" pitchFamily="2" charset="2"/>
              <a:buChar char="Ø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36000" y="5616563"/>
            <a:ext cx="11520000" cy="7200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lvl1pPr marL="0" indent="0" algn="ctr">
              <a:buNone/>
              <a:defRPr lang="de-DE" sz="1800" b="1" dirty="0">
                <a:solidFill>
                  <a:srgbClr val="C00000"/>
                </a:solidFill>
              </a:defRPr>
            </a:lvl1pPr>
          </a:lstStyle>
          <a:p>
            <a:pPr marL="0" lvl="0"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0835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3869" y="294887"/>
            <a:ext cx="7704665" cy="584775"/>
          </a:xfrm>
        </p:spPr>
        <p:txBody>
          <a:bodyPr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Rechteck 3"/>
          <p:cNvSpPr/>
          <p:nvPr userDrawn="1"/>
        </p:nvSpPr>
        <p:spPr>
          <a:xfrm>
            <a:off x="1798013" y="1468584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Digitalfunk-Organisation Kreisbrandinspektion Schweinfurt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974587" y="1468584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1</a:t>
            </a:r>
          </a:p>
        </p:txBody>
      </p:sp>
      <p:sp>
        <p:nvSpPr>
          <p:cNvPr id="16" name="Rechteck 15"/>
          <p:cNvSpPr/>
          <p:nvPr userDrawn="1"/>
        </p:nvSpPr>
        <p:spPr>
          <a:xfrm>
            <a:off x="1798013" y="2102435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Grundsätze</a:t>
            </a:r>
            <a:r>
              <a:rPr lang="de-DE" sz="1800" baseline="0"/>
              <a:t> Rahmenvertrag</a:t>
            </a:r>
            <a:endParaRPr lang="de-DE" sz="1800"/>
          </a:p>
        </p:txBody>
      </p:sp>
      <p:sp>
        <p:nvSpPr>
          <p:cNvPr id="17" name="Rechteck 16"/>
          <p:cNvSpPr/>
          <p:nvPr userDrawn="1"/>
        </p:nvSpPr>
        <p:spPr>
          <a:xfrm>
            <a:off x="974587" y="2102435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2</a:t>
            </a:r>
          </a:p>
        </p:txBody>
      </p:sp>
      <p:sp>
        <p:nvSpPr>
          <p:cNvPr id="18" name="Rechteck 17"/>
          <p:cNvSpPr/>
          <p:nvPr userDrawn="1"/>
        </p:nvSpPr>
        <p:spPr>
          <a:xfrm>
            <a:off x="1798013" y="2738608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Vorstellung der Endgeräte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974587" y="2738608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3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1798013" y="3368952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Bestellvorgang und Bestellpakete</a:t>
            </a:r>
          </a:p>
        </p:txBody>
      </p:sp>
      <p:sp>
        <p:nvSpPr>
          <p:cNvPr id="21" name="Rechteck 20"/>
          <p:cNvSpPr/>
          <p:nvPr userDrawn="1"/>
        </p:nvSpPr>
        <p:spPr>
          <a:xfrm>
            <a:off x="974587" y="3368952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4</a:t>
            </a:r>
          </a:p>
        </p:txBody>
      </p:sp>
      <p:sp>
        <p:nvSpPr>
          <p:cNvPr id="22" name="Rechteck 21"/>
          <p:cNvSpPr/>
          <p:nvPr userDrawn="1"/>
        </p:nvSpPr>
        <p:spPr>
          <a:xfrm>
            <a:off x="1798013" y="3999296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Einbaubeispiele</a:t>
            </a:r>
          </a:p>
        </p:txBody>
      </p:sp>
      <p:sp>
        <p:nvSpPr>
          <p:cNvPr id="23" name="Rechteck 22"/>
          <p:cNvSpPr/>
          <p:nvPr userDrawn="1"/>
        </p:nvSpPr>
        <p:spPr>
          <a:xfrm>
            <a:off x="974587" y="3999296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5</a:t>
            </a:r>
          </a:p>
        </p:txBody>
      </p:sp>
      <p:sp>
        <p:nvSpPr>
          <p:cNvPr id="24" name="Rechteck 23"/>
          <p:cNvSpPr/>
          <p:nvPr userDrawn="1"/>
        </p:nvSpPr>
        <p:spPr>
          <a:xfrm>
            <a:off x="1798013" y="4629640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Service-Ablauf und technische Unterstützung</a:t>
            </a:r>
          </a:p>
        </p:txBody>
      </p:sp>
      <p:sp>
        <p:nvSpPr>
          <p:cNvPr id="25" name="Rechteck 24"/>
          <p:cNvSpPr/>
          <p:nvPr userDrawn="1"/>
        </p:nvSpPr>
        <p:spPr>
          <a:xfrm>
            <a:off x="974587" y="4629640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6</a:t>
            </a:r>
          </a:p>
        </p:txBody>
      </p:sp>
      <p:sp>
        <p:nvSpPr>
          <p:cNvPr id="26" name="Rechteck 25"/>
          <p:cNvSpPr/>
          <p:nvPr userDrawn="1"/>
        </p:nvSpPr>
        <p:spPr>
          <a:xfrm>
            <a:off x="1798013" y="5259984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/>
              <a:t>Ausblick</a:t>
            </a:r>
          </a:p>
        </p:txBody>
      </p:sp>
      <p:sp>
        <p:nvSpPr>
          <p:cNvPr id="27" name="Rechteck 26"/>
          <p:cNvSpPr/>
          <p:nvPr userDrawn="1"/>
        </p:nvSpPr>
        <p:spPr>
          <a:xfrm>
            <a:off x="974587" y="5259984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17797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 userDrawn="1"/>
        </p:nvSpPr>
        <p:spPr>
          <a:xfrm>
            <a:off x="0" y="-1"/>
            <a:ext cx="12192000" cy="8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349" y="332656"/>
            <a:ext cx="10465163" cy="468000"/>
          </a:xfrm>
        </p:spPr>
        <p:txBody>
          <a:bodyPr>
            <a:normAutofit/>
          </a:bodyPr>
          <a:lstStyle>
            <a:lvl1pPr algn="l">
              <a:defRPr sz="200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052737"/>
            <a:ext cx="10959008" cy="5073427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20.11.2014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Ralf Weippert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‹Nr.›</a:t>
            </a:fld>
            <a:endParaRPr lang="de-DE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39350" y="44624"/>
            <a:ext cx="8832981" cy="359140"/>
          </a:xfrm>
        </p:spPr>
        <p:txBody>
          <a:bodyPr>
            <a:noAutofit/>
          </a:bodyPr>
          <a:lstStyle>
            <a:lvl1pPr marL="0" indent="0">
              <a:buNone/>
              <a:defRPr sz="1400" i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/>
              <a:t>Subtitelmasterformat durch Klicken bearbeiten</a:t>
            </a:r>
          </a:p>
        </p:txBody>
      </p:sp>
      <p:pic>
        <p:nvPicPr>
          <p:cNvPr id="18" name="Picture 2" descr="Logo-KFV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331" y="80964"/>
            <a:ext cx="45085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815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10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63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0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3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30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1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81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78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33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1" r:id="rId13"/>
    <p:sldLayoutId id="2147483665" r:id="rId14"/>
    <p:sldLayoutId id="2147483663" r:id="rId15"/>
    <p:sldLayoutId id="2147483666" r:id="rId1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de-DE" b="1" dirty="0"/>
              <a:t>Gerätekunde und -bedienung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/>
              <a:t>Stand 09.10.2025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1807030" y="2801248"/>
            <a:ext cx="5522685" cy="377378"/>
          </a:xfrm>
        </p:spPr>
        <p:txBody>
          <a:bodyPr>
            <a:normAutofit lnSpcReduction="10000"/>
          </a:bodyPr>
          <a:lstStyle/>
          <a:p>
            <a:r>
              <a:rPr lang="de-DE"/>
              <a:t>Ausbildung Sprechfunk</a:t>
            </a:r>
          </a:p>
        </p:txBody>
      </p:sp>
    </p:spTree>
    <p:extLst>
      <p:ext uri="{BB962C8B-B14F-4D97-AF65-F5344CB8AC3E}">
        <p14:creationId xmlns:p14="http://schemas.microsoft.com/office/powerpoint/2010/main" val="378437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Tastensperre ein- und ausschalten</a:t>
            </a:r>
          </a:p>
        </p:txBody>
      </p:sp>
      <p:pic>
        <p:nvPicPr>
          <p:cNvPr id="4" name="tastensperre2_Rn9EIV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35639" y="1256087"/>
            <a:ext cx="2920722" cy="524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13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TMO- / DMO-</a:t>
            </a:r>
            <a:r>
              <a:rPr lang="de-DE" err="1"/>
              <a:t>Moduswahl</a:t>
            </a:r>
            <a:br>
              <a:rPr lang="de-DE"/>
            </a:br>
            <a:r>
              <a:rPr lang="de-DE"/>
              <a:t>über Options-Menü</a:t>
            </a:r>
          </a:p>
        </p:txBody>
      </p:sp>
      <p:pic>
        <p:nvPicPr>
          <p:cNvPr id="6" name="dmotmo_Menu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45622" y="1291953"/>
            <a:ext cx="2900756" cy="521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48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TMO- / DMO-</a:t>
            </a:r>
            <a:r>
              <a:rPr lang="de-DE" err="1"/>
              <a:t>Moduswahl</a:t>
            </a:r>
            <a:br>
              <a:rPr lang="de-DE"/>
            </a:br>
            <a:r>
              <a:rPr lang="de-DE"/>
              <a:t>über Optionstaste</a:t>
            </a:r>
          </a:p>
        </p:txBody>
      </p:sp>
      <p:pic>
        <p:nvPicPr>
          <p:cNvPr id="4" name="dmotmo_butt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35355" y="1255064"/>
            <a:ext cx="2921291" cy="524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64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Gruppe wechseln</a:t>
            </a:r>
            <a:br>
              <a:rPr lang="de-DE"/>
            </a:br>
            <a:r>
              <a:rPr lang="de-DE"/>
              <a:t>über Optionstaste</a:t>
            </a:r>
          </a:p>
        </p:txBody>
      </p:sp>
      <p:pic>
        <p:nvPicPr>
          <p:cNvPr id="5" name="gruppe_menu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25373" y="1219200"/>
            <a:ext cx="2941257" cy="528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7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0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Gruppe wechseln</a:t>
            </a:r>
            <a:br>
              <a:rPr lang="de-DE"/>
            </a:br>
            <a:r>
              <a:rPr lang="de-DE"/>
              <a:t>über Drehknopf</a:t>
            </a:r>
          </a:p>
        </p:txBody>
      </p:sp>
      <p:pic>
        <p:nvPicPr>
          <p:cNvPr id="4" name="gruppe_dreh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25373" y="1219200"/>
            <a:ext cx="2941257" cy="528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14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7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Gruppe wechseln</a:t>
            </a:r>
            <a:br>
              <a:rPr lang="de-DE"/>
            </a:br>
            <a:r>
              <a:rPr lang="de-DE"/>
              <a:t>über Favoriten</a:t>
            </a:r>
          </a:p>
        </p:txBody>
      </p:sp>
      <p:pic>
        <p:nvPicPr>
          <p:cNvPr id="5" name="gruppe_fa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25373" y="1219200"/>
            <a:ext cx="2941257" cy="528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4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7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Übersicht der </a:t>
            </a:r>
            <a:br>
              <a:rPr lang="de-DE"/>
            </a:br>
            <a:r>
              <a:rPr lang="de-DE"/>
              <a:t>Favoritenordner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98357"/>
              </p:ext>
            </p:extLst>
          </p:nvPr>
        </p:nvGraphicFramePr>
        <p:xfrm>
          <a:off x="2024033" y="1265555"/>
          <a:ext cx="7949022" cy="52837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9674">
                  <a:extLst>
                    <a:ext uri="{9D8B030D-6E8A-4147-A177-3AD203B41FA5}">
                      <a16:colId xmlns:a16="http://schemas.microsoft.com/office/drawing/2014/main" val="3247829757"/>
                    </a:ext>
                  </a:extLst>
                </a:gridCol>
                <a:gridCol w="2649674">
                  <a:extLst>
                    <a:ext uri="{9D8B030D-6E8A-4147-A177-3AD203B41FA5}">
                      <a16:colId xmlns:a16="http://schemas.microsoft.com/office/drawing/2014/main" val="1109511262"/>
                    </a:ext>
                  </a:extLst>
                </a:gridCol>
                <a:gridCol w="2649674">
                  <a:extLst>
                    <a:ext uri="{9D8B030D-6E8A-4147-A177-3AD203B41FA5}">
                      <a16:colId xmlns:a16="http://schemas.microsoft.com/office/drawing/2014/main" val="2860872462"/>
                    </a:ext>
                  </a:extLst>
                </a:gridCol>
              </a:tblGrid>
              <a:tr h="343235">
                <a:tc>
                  <a:txBody>
                    <a:bodyPr/>
                    <a:lstStyle/>
                    <a:p>
                      <a:r>
                        <a:rPr lang="de-DE" sz="1750"/>
                        <a:t>LKR SW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50"/>
                        <a:t>Anrainer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50"/>
                        <a:t>ILS SW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015505"/>
                  </a:ext>
                </a:extLst>
              </a:tr>
              <a:tr h="4925568">
                <a:tc>
                  <a:txBody>
                    <a:bodyPr/>
                    <a:lstStyle/>
                    <a:p>
                      <a:r>
                        <a:rPr lang="de-DE" sz="1750"/>
                        <a:t>FW SW#</a:t>
                      </a:r>
                    </a:p>
                    <a:p>
                      <a:r>
                        <a:rPr lang="de-DE" sz="1750"/>
                        <a:t>RD</a:t>
                      </a:r>
                      <a:r>
                        <a:rPr lang="de-DE" sz="1750" baseline="0"/>
                        <a:t> </a:t>
                      </a:r>
                      <a:r>
                        <a:rPr lang="de-DE" sz="1750"/>
                        <a:t>SW</a:t>
                      </a:r>
                    </a:p>
                    <a:p>
                      <a:r>
                        <a:rPr lang="de-DE" sz="1750"/>
                        <a:t>ILS</a:t>
                      </a:r>
                      <a:r>
                        <a:rPr lang="de-DE" sz="1750" baseline="0"/>
                        <a:t> </a:t>
                      </a:r>
                      <a:r>
                        <a:rPr lang="de-DE" sz="1750"/>
                        <a:t>SW</a:t>
                      </a:r>
                      <a:r>
                        <a:rPr lang="de-DE" sz="1750" baseline="0"/>
                        <a:t> AG</a:t>
                      </a:r>
                    </a:p>
                    <a:p>
                      <a:r>
                        <a:rPr lang="de-DE" sz="1750" baseline="0"/>
                        <a:t>Marschkanal</a:t>
                      </a:r>
                    </a:p>
                    <a:p>
                      <a:r>
                        <a:rPr lang="de-DE" sz="1750" baseline="0"/>
                        <a:t>P WÜ BOS ZA</a:t>
                      </a:r>
                    </a:p>
                    <a:p>
                      <a:r>
                        <a:rPr lang="de-DE" sz="1750" baseline="0"/>
                        <a:t>KATS SW#</a:t>
                      </a:r>
                    </a:p>
                    <a:p>
                      <a:r>
                        <a:rPr lang="de-DE" sz="1750" baseline="0"/>
                        <a:t>ZA SW#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6 SW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4 SW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3 SW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2 SW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1 SW</a:t>
                      </a:r>
                    </a:p>
                    <a:p>
                      <a:r>
                        <a:rPr lang="de-DE" sz="1750" baseline="0"/>
                        <a:t>326 F</a:t>
                      </a:r>
                    </a:p>
                    <a:p>
                      <a:r>
                        <a:rPr lang="de-DE" sz="1750" baseline="0"/>
                        <a:t>307 - 314 F</a:t>
                      </a:r>
                    </a:p>
                    <a:p>
                      <a:endParaRPr lang="de-DE" sz="17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50"/>
                        <a:t>FW</a:t>
                      </a:r>
                      <a:r>
                        <a:rPr lang="de-DE" sz="1750" baseline="0"/>
                        <a:t> SW</a:t>
                      </a:r>
                    </a:p>
                    <a:p>
                      <a:r>
                        <a:rPr lang="de-DE" sz="1750" baseline="0"/>
                        <a:t>FW WÜ#</a:t>
                      </a:r>
                    </a:p>
                    <a:p>
                      <a:r>
                        <a:rPr lang="de-DE" sz="1750" baseline="0"/>
                        <a:t>FW NES</a:t>
                      </a:r>
                    </a:p>
                    <a:p>
                      <a:r>
                        <a:rPr lang="de-DE" sz="1750" baseline="0"/>
                        <a:t>FW MSP</a:t>
                      </a:r>
                    </a:p>
                    <a:p>
                      <a:r>
                        <a:rPr lang="de-DE" sz="1750" baseline="0"/>
                        <a:t>FW KT</a:t>
                      </a:r>
                    </a:p>
                    <a:p>
                      <a:r>
                        <a:rPr lang="de-DE" sz="1750" baseline="0"/>
                        <a:t>FW KG</a:t>
                      </a:r>
                    </a:p>
                    <a:p>
                      <a:r>
                        <a:rPr lang="de-DE" sz="1750" baseline="0"/>
                        <a:t>FW HAS</a:t>
                      </a:r>
                    </a:p>
                    <a:p>
                      <a:r>
                        <a:rPr lang="de-DE" sz="1750" baseline="0"/>
                        <a:t>FW BA</a:t>
                      </a:r>
                    </a:p>
                    <a:p>
                      <a:endParaRPr lang="de-DE" sz="17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750" u="sng"/>
                        <a:t>FW:</a:t>
                      </a:r>
                    </a:p>
                    <a:p>
                      <a:r>
                        <a:rPr lang="de-DE" sz="1750"/>
                        <a:t>SW#, SW, </a:t>
                      </a:r>
                      <a:r>
                        <a:rPr lang="de-DE" sz="1750" baseline="0"/>
                        <a:t>NES, KG, HAS;</a:t>
                      </a:r>
                    </a:p>
                    <a:p>
                      <a:r>
                        <a:rPr lang="de-DE" sz="1750" baseline="0"/>
                        <a:t>ILS SW AG</a:t>
                      </a:r>
                    </a:p>
                    <a:p>
                      <a:r>
                        <a:rPr lang="de-DE" sz="1750" baseline="0" err="1"/>
                        <a:t>SoG</a:t>
                      </a:r>
                      <a:r>
                        <a:rPr lang="de-DE" sz="1750" baseline="0"/>
                        <a:t> 1 – 10  SW</a:t>
                      </a:r>
                    </a:p>
                    <a:p>
                      <a:r>
                        <a:rPr lang="de-DE" sz="1750" baseline="0"/>
                        <a:t>Marschkanal</a:t>
                      </a:r>
                    </a:p>
                    <a:p>
                      <a:r>
                        <a:rPr lang="de-DE" sz="1750" baseline="0"/>
                        <a:t>OV 101-110 </a:t>
                      </a:r>
                      <a:r>
                        <a:rPr lang="de-DE" sz="1750" baseline="0" err="1"/>
                        <a:t>TMOa</a:t>
                      </a:r>
                      <a:endParaRPr lang="de-DE" sz="1750" baseline="0"/>
                    </a:p>
                    <a:p>
                      <a:pPr algn="l"/>
                      <a:r>
                        <a:rPr lang="de-DE" sz="1750" u="sng" baseline="0"/>
                        <a:t>WR:  </a:t>
                      </a:r>
                    </a:p>
                    <a:p>
                      <a:r>
                        <a:rPr lang="de-DE" sz="1750" baseline="0"/>
                        <a:t>SW#, SW, NES, KG, HAS;</a:t>
                      </a:r>
                    </a:p>
                    <a:p>
                      <a:pPr algn="l"/>
                      <a:r>
                        <a:rPr lang="de-DE" sz="1750" u="sng" baseline="0"/>
                        <a:t>BR:</a:t>
                      </a:r>
                    </a:p>
                    <a:p>
                      <a:r>
                        <a:rPr lang="de-DE" sz="1750" baseline="0"/>
                        <a:t>SW#, SW, NES, KG, HAS;</a:t>
                      </a:r>
                    </a:p>
                    <a:p>
                      <a:pPr algn="l"/>
                      <a:r>
                        <a:rPr lang="de-DE" sz="1750" u="sng" baseline="0"/>
                        <a:t>RD:</a:t>
                      </a:r>
                    </a:p>
                    <a:p>
                      <a:r>
                        <a:rPr lang="de-DE" sz="1750" baseline="0"/>
                        <a:t>SW#, SW, NES, KG, HAS;</a:t>
                      </a:r>
                    </a:p>
                    <a:p>
                      <a:pPr algn="l"/>
                      <a:r>
                        <a:rPr lang="de-DE" sz="1750" u="sng" baseline="0"/>
                        <a:t>ZA:</a:t>
                      </a:r>
                    </a:p>
                    <a:p>
                      <a:r>
                        <a:rPr lang="de-DE" sz="1750" baseline="0"/>
                        <a:t>SW#, SW, NES, KG, HAS;</a:t>
                      </a:r>
                    </a:p>
                    <a:p>
                      <a:r>
                        <a:rPr lang="de-DE" sz="1750" baseline="0"/>
                        <a:t>307-326</a:t>
                      </a:r>
                    </a:p>
                    <a:p>
                      <a:pPr algn="l"/>
                      <a:r>
                        <a:rPr lang="de-DE" sz="1750" u="sng" baseline="0"/>
                        <a:t>KATS: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50" baseline="0"/>
                        <a:t>SW#, SW, NES, KG, HAS;</a:t>
                      </a:r>
                    </a:p>
                    <a:p>
                      <a:r>
                        <a:rPr lang="de-DE" sz="1750" baseline="0"/>
                        <a:t>P WÜ BOS ZA</a:t>
                      </a:r>
                      <a:endParaRPr lang="de-DE" sz="175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018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6055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Gruppe wechseln</a:t>
            </a:r>
            <a:br>
              <a:rPr lang="de-DE"/>
            </a:br>
            <a:r>
              <a:rPr lang="de-DE"/>
              <a:t>über Schnellwahl</a:t>
            </a:r>
          </a:p>
        </p:txBody>
      </p:sp>
      <p:pic>
        <p:nvPicPr>
          <p:cNvPr id="4" name="schnellwah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25373" y="1219200"/>
            <a:ext cx="2941257" cy="528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Nutzungsmodus MS, Gateway, Repeater</a:t>
            </a:r>
          </a:p>
        </p:txBody>
      </p:sp>
      <p:pic>
        <p:nvPicPr>
          <p:cNvPr id="5" name="konfi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25373" y="1219200"/>
            <a:ext cx="2941257" cy="528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54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Änderungshistorie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1200"/>
              <a:t>2015-11-02: Zielgruppenorientierte Präsentation hinzugefügt, Folienkommentare standardisiert</a:t>
            </a:r>
          </a:p>
          <a:p>
            <a:r>
              <a:rPr lang="de-DE" sz="1200"/>
              <a:t>2015-11-05: Beschriftung für Display-Helligkeit hinzugefügt (Folie </a:t>
            </a:r>
            <a:r>
              <a:rPr lang="de-DE" sz="1200">
                <a:hlinkClick r:id="rId2" action="ppaction://hlinksldjump"/>
              </a:rPr>
              <a:t>Motorola MRT MTM 800</a:t>
            </a:r>
            <a:r>
              <a:rPr lang="de-DE" sz="1200"/>
              <a:t>)</a:t>
            </a:r>
          </a:p>
          <a:p>
            <a:r>
              <a:rPr lang="de-DE" sz="1200"/>
              <a:t>2015-12-29: Folien mit Videos hinzugefügt</a:t>
            </a:r>
          </a:p>
          <a:p>
            <a:r>
              <a:rPr lang="de-DE" sz="1200"/>
              <a:t>2019-07-19: MTP6650FuG hinzugefügt</a:t>
            </a:r>
          </a:p>
          <a:p>
            <a:r>
              <a:rPr lang="de-DE" sz="1200"/>
              <a:t>2025-10-09: Zielgruppenorientierte Präsentation entfernt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20.11.2014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Ralf Weippert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19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6884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Lerninhalte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1776000" y="1355007"/>
            <a:ext cx="8640000" cy="4701019"/>
          </a:xfrm>
        </p:spPr>
        <p:txBody>
          <a:bodyPr>
            <a:normAutofit/>
          </a:bodyPr>
          <a:lstStyle/>
          <a:p>
            <a:r>
              <a:rPr lang="de-DE"/>
              <a:t>Funkgerätetypen</a:t>
            </a:r>
          </a:p>
          <a:p>
            <a:r>
              <a:rPr lang="de-DE"/>
              <a:t>Anforderungen an Funkgeräte</a:t>
            </a:r>
          </a:p>
          <a:p>
            <a:r>
              <a:rPr lang="de-DE"/>
              <a:t>Verkehrsarten</a:t>
            </a:r>
          </a:p>
          <a:p>
            <a:r>
              <a:rPr lang="de-DE"/>
              <a:t>Funkgeräte kennen, Standards beherrschen</a:t>
            </a:r>
          </a:p>
          <a:p>
            <a:pPr lvl="1"/>
            <a:r>
              <a:rPr lang="de-DE"/>
              <a:t>Bedienelemente</a:t>
            </a:r>
          </a:p>
          <a:p>
            <a:pPr lvl="1"/>
            <a:r>
              <a:rPr lang="de-DE"/>
              <a:t>Inbetriebnahme</a:t>
            </a:r>
          </a:p>
          <a:p>
            <a:pPr lvl="1"/>
            <a:r>
              <a:rPr lang="de-DE"/>
              <a:t>Betriebsartenwechsel</a:t>
            </a:r>
          </a:p>
          <a:p>
            <a:pPr lvl="1"/>
            <a:r>
              <a:rPr lang="de-DE"/>
              <a:t>Gruppenwechsel</a:t>
            </a:r>
          </a:p>
          <a:p>
            <a:pPr lvl="1"/>
            <a:r>
              <a:rPr lang="de-DE"/>
              <a:t>Sprachkommunikation</a:t>
            </a:r>
          </a:p>
          <a:p>
            <a:pPr lvl="1"/>
            <a:r>
              <a:rPr lang="de-DE"/>
              <a:t>Textkommunikation</a:t>
            </a:r>
          </a:p>
          <a:p>
            <a:pPr lvl="1"/>
            <a:r>
              <a:rPr lang="de-DE"/>
              <a:t>Statusmitteilungen</a:t>
            </a:r>
          </a:p>
          <a:p>
            <a:pPr lvl="1"/>
            <a:r>
              <a:rPr lang="de-DE"/>
              <a:t>Ergonomische Parameter</a:t>
            </a:r>
          </a:p>
        </p:txBody>
      </p:sp>
    </p:spTree>
    <p:extLst>
      <p:ext uri="{BB962C8B-B14F-4D97-AF65-F5344CB8AC3E}">
        <p14:creationId xmlns:p14="http://schemas.microsoft.com/office/powerpoint/2010/main" val="1979183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5026" y="3103481"/>
            <a:ext cx="1067305" cy="2794547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Funkgerätetypen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727782" y="1647329"/>
            <a:ext cx="88095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Digitalfunkgeräte werden unterschieden in</a:t>
            </a:r>
          </a:p>
          <a:p>
            <a:pPr marL="285750" indent="-285750">
              <a:buFontTx/>
              <a:buChar char="-"/>
            </a:pPr>
            <a:r>
              <a:rPr lang="de-DE"/>
              <a:t>Fahrzeugfunkgeräte (MRT = </a:t>
            </a:r>
            <a:r>
              <a:rPr lang="de-DE" b="1">
                <a:solidFill>
                  <a:srgbClr val="FF0000"/>
                </a:solidFill>
              </a:rPr>
              <a:t>M</a:t>
            </a:r>
            <a:r>
              <a:rPr lang="de-DE"/>
              <a:t>obile </a:t>
            </a:r>
            <a:r>
              <a:rPr lang="de-DE" b="1">
                <a:solidFill>
                  <a:srgbClr val="FF0000"/>
                </a:solidFill>
              </a:rPr>
              <a:t>R</a:t>
            </a:r>
            <a:r>
              <a:rPr lang="de-DE"/>
              <a:t>adio </a:t>
            </a:r>
            <a:r>
              <a:rPr lang="de-DE" b="1">
                <a:solidFill>
                  <a:srgbClr val="FF0000"/>
                </a:solidFill>
              </a:rPr>
              <a:t>T</a:t>
            </a:r>
            <a:r>
              <a:rPr lang="de-DE"/>
              <a:t>erminal)</a:t>
            </a:r>
          </a:p>
          <a:p>
            <a:pPr marL="285750" indent="-285750">
              <a:buFontTx/>
              <a:buChar char="-"/>
            </a:pPr>
            <a:r>
              <a:rPr lang="de-DE"/>
              <a:t>Handfunkgeräte (HRT = </a:t>
            </a:r>
            <a:r>
              <a:rPr lang="de-DE" b="1">
                <a:solidFill>
                  <a:srgbClr val="FF0000"/>
                </a:solidFill>
              </a:rPr>
              <a:t>H</a:t>
            </a:r>
            <a:r>
              <a:rPr lang="de-DE"/>
              <a:t>andheld </a:t>
            </a:r>
            <a:r>
              <a:rPr lang="de-DE" b="1">
                <a:solidFill>
                  <a:srgbClr val="FF0000"/>
                </a:solidFill>
              </a:rPr>
              <a:t>R</a:t>
            </a:r>
            <a:r>
              <a:rPr lang="de-DE"/>
              <a:t>adio </a:t>
            </a:r>
            <a:r>
              <a:rPr lang="de-DE" b="1">
                <a:solidFill>
                  <a:srgbClr val="FF0000"/>
                </a:solidFill>
              </a:rPr>
              <a:t>T</a:t>
            </a:r>
            <a:r>
              <a:rPr lang="de-DE"/>
              <a:t>erminal)</a:t>
            </a:r>
          </a:p>
          <a:p>
            <a:pPr marL="285750" indent="-285750">
              <a:buFontTx/>
              <a:buChar char="-"/>
            </a:pPr>
            <a:r>
              <a:rPr lang="de-DE"/>
              <a:t>Festfunkstationen (FRT = </a:t>
            </a:r>
            <a:r>
              <a:rPr lang="de-DE" b="1">
                <a:solidFill>
                  <a:srgbClr val="FF0000"/>
                </a:solidFill>
              </a:rPr>
              <a:t>F</a:t>
            </a:r>
            <a:r>
              <a:rPr lang="de-DE"/>
              <a:t>ixed </a:t>
            </a:r>
            <a:r>
              <a:rPr lang="de-DE" b="1">
                <a:solidFill>
                  <a:srgbClr val="FF0000"/>
                </a:solidFill>
              </a:rPr>
              <a:t>R</a:t>
            </a:r>
            <a:r>
              <a:rPr lang="de-DE"/>
              <a:t>adio </a:t>
            </a:r>
            <a:r>
              <a:rPr lang="de-DE" b="1">
                <a:solidFill>
                  <a:srgbClr val="FF0000"/>
                </a:solidFill>
              </a:rPr>
              <a:t>T</a:t>
            </a:r>
            <a:r>
              <a:rPr lang="de-DE"/>
              <a:t>erminal)</a:t>
            </a:r>
          </a:p>
          <a:p>
            <a:endParaRPr lang="de-DE"/>
          </a:p>
          <a:p>
            <a:r>
              <a:rPr lang="de-DE"/>
              <a:t>Die Bedienoberfläche sowie die Funktionalitäten sind bei den Geräten des jeweiligen Herstellers gleich oder ähnlich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174" y="3651161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D:\Bilder für Leitstellenausbildung Funk\Motorola MRT 54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098" y="4242853"/>
            <a:ext cx="2751551" cy="108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718318" y="5322853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Fahrzeugfunkgerät (MRT)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7543801" y="5931099"/>
            <a:ext cx="227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Handfunkgeräte (HRT)</a:t>
            </a:r>
          </a:p>
        </p:txBody>
      </p:sp>
    </p:spTree>
    <p:extLst>
      <p:ext uri="{BB962C8B-B14F-4D97-AF65-F5344CB8AC3E}">
        <p14:creationId xmlns:p14="http://schemas.microsoft.com/office/powerpoint/2010/main" val="346471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Anforderungen an Funkgeräte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727782" y="1602359"/>
            <a:ext cx="5600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/>
              <a:t>Zertifizierung</a:t>
            </a:r>
          </a:p>
          <a:p>
            <a:pPr marL="285750" indent="-285750">
              <a:buFontTx/>
              <a:buChar char="-"/>
            </a:pPr>
            <a:r>
              <a:rPr lang="de-DE"/>
              <a:t>Hard- und Softwaretechnische Schnittstellen</a:t>
            </a:r>
          </a:p>
          <a:p>
            <a:pPr marL="285750" indent="-285750">
              <a:buFontTx/>
              <a:buChar char="-"/>
            </a:pPr>
            <a:r>
              <a:rPr lang="de-DE"/>
              <a:t>Besondere Merkmale für spezielle Einsatzbereiche (z.B. ATEX-Zulassung)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4944" y="1602360"/>
            <a:ext cx="2798211" cy="4049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5513" y="3709358"/>
            <a:ext cx="378916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4612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Verkehrsarten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727782" y="1546744"/>
            <a:ext cx="88095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/>
              <a:t>Vollduplex (Gegenverkehr)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/>
              <a:t>Gleichzeitiger Sende- und Empfangsbetrieb nach Drücken der grünen Telefontaste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/>
              <a:t>Vergleichbar mit einem normalen Telefongespräch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/>
              <a:t>Sehr ressourcenintensiv</a:t>
            </a:r>
          </a:p>
          <a:p>
            <a:pPr>
              <a:spcBef>
                <a:spcPts val="1800"/>
              </a:spcBef>
            </a:pPr>
            <a:r>
              <a:rPr lang="de-DE" sz="2000" b="1"/>
              <a:t>Halbduplex (bedingter Gegenverkehr)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/>
              <a:t>Abwechselnd Senden und Empfangen durch Drücken der Sprechtaste (PTT)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/>
              <a:t>Typische Verkehrsart beim Gruppen- und Einzelgespräch im TMO-Betrieb</a:t>
            </a:r>
          </a:p>
          <a:p>
            <a:pPr>
              <a:spcBef>
                <a:spcPts val="1800"/>
              </a:spcBef>
            </a:pPr>
            <a:r>
              <a:rPr lang="de-DE" sz="2000" b="1"/>
              <a:t>Simplex (Wechselverkehr)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/>
              <a:t>Abwechselnd Senden und Empfangen durch Drücken der Sprechtaste (PTT)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/>
              <a:t>Typische Verkehrsart beim Gruppen- und Einzelgespräch im DMO-Betrieb</a:t>
            </a:r>
          </a:p>
        </p:txBody>
      </p:sp>
    </p:spTree>
    <p:extLst>
      <p:ext uri="{BB962C8B-B14F-4D97-AF65-F5344CB8AC3E}">
        <p14:creationId xmlns:p14="http://schemas.microsoft.com/office/powerpoint/2010/main" val="462506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Motorola HRT MTP 850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1027" name="Picture 3" descr="C:\Users\Ralf\Desktop\DSC_04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718651" y="3581797"/>
            <a:ext cx="2492149" cy="15821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Ralf\Desktop\DSC_0418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27279" y="1676862"/>
            <a:ext cx="3054199" cy="43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Ralf\Desktop\DSC_041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4656442" y="2968804"/>
            <a:ext cx="4320000" cy="1638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/>
          <p:cNvSpPr txBox="1"/>
          <p:nvPr/>
        </p:nvSpPr>
        <p:spPr>
          <a:xfrm>
            <a:off x="1668000" y="1392444"/>
            <a:ext cx="22878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/>
              <a:t>Navi-Drehknopf</a:t>
            </a:r>
          </a:p>
          <a:p>
            <a:pPr algn="ctr"/>
            <a:r>
              <a:rPr lang="de-DE" sz="1400"/>
              <a:t>Gruppenwahl/-wechsel über</a:t>
            </a:r>
          </a:p>
          <a:p>
            <a:pPr algn="ctr"/>
            <a:r>
              <a:rPr lang="de-DE" sz="1400"/>
              <a:t>Menü und Navigationstasten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9386795" y="3295838"/>
            <a:ext cx="104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/>
              <a:t>Notruftaste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783098" y="4248310"/>
            <a:ext cx="1522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/>
              <a:t>Navigationstasten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2167564" y="5385274"/>
            <a:ext cx="1137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/>
              <a:t>Tastensperre</a:t>
            </a:r>
          </a:p>
          <a:p>
            <a:pPr algn="ctr"/>
            <a:r>
              <a:rPr lang="de-DE" sz="1400" b="1"/>
              <a:t>(Menü + *)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801498" y="3105190"/>
            <a:ext cx="1582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/>
              <a:t>Gruppenwahl über</a:t>
            </a:r>
          </a:p>
          <a:p>
            <a:pPr algn="ctr"/>
            <a:r>
              <a:rPr lang="de-DE" sz="1400" b="1"/>
              <a:t>Optionstaste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115431" y="1482924"/>
            <a:ext cx="13265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/>
              <a:t>Textmeldungen</a:t>
            </a:r>
          </a:p>
          <a:p>
            <a:pPr algn="ctr"/>
            <a:r>
              <a:rPr lang="de-DE" sz="1400" b="1"/>
              <a:t>Abrufen</a:t>
            </a:r>
          </a:p>
          <a:p>
            <a:pPr algn="ctr"/>
            <a:r>
              <a:rPr lang="de-DE" sz="1400" b="1"/>
              <a:t>Gruppenwahl/</a:t>
            </a:r>
          </a:p>
          <a:p>
            <a:pPr algn="ctr"/>
            <a:r>
              <a:rPr lang="de-DE" sz="1400" b="1"/>
              <a:t>-wechsel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373111" y="4180824"/>
            <a:ext cx="760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/>
              <a:t>Ein/Aus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8738022" y="5339108"/>
            <a:ext cx="965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/>
              <a:t>Status LED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7681257" y="2540307"/>
            <a:ext cx="1075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/>
              <a:t>TMO/DMO-</a:t>
            </a:r>
          </a:p>
          <a:p>
            <a:pPr algn="ctr"/>
            <a:r>
              <a:rPr lang="de-DE" sz="1400" b="1"/>
              <a:t>Taste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7681257" y="3141950"/>
            <a:ext cx="1056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/>
              <a:t>Sprechtaste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H="1">
            <a:off x="6913123" y="2801917"/>
            <a:ext cx="768134" cy="10772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flipH="1">
            <a:off x="6913123" y="3278972"/>
            <a:ext cx="768134" cy="17565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22" idx="0"/>
          </p:cNvCxnSpPr>
          <p:nvPr/>
        </p:nvCxnSpPr>
        <p:spPr>
          <a:xfrm flipH="1" flipV="1">
            <a:off x="8738022" y="4556087"/>
            <a:ext cx="482569" cy="78302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>
            <a:stCxn id="15" idx="2"/>
          </p:cNvCxnSpPr>
          <p:nvPr/>
        </p:nvCxnSpPr>
        <p:spPr>
          <a:xfrm>
            <a:off x="2811904" y="2131108"/>
            <a:ext cx="1143903" cy="16462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stCxn id="16" idx="2"/>
          </p:cNvCxnSpPr>
          <p:nvPr/>
        </p:nvCxnSpPr>
        <p:spPr>
          <a:xfrm flipH="1">
            <a:off x="8890422" y="3603614"/>
            <a:ext cx="1020170" cy="7692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>
            <a:stCxn id="21" idx="1"/>
          </p:cNvCxnSpPr>
          <p:nvPr/>
        </p:nvCxnSpPr>
        <p:spPr>
          <a:xfrm flipH="1">
            <a:off x="4857752" y="4334712"/>
            <a:ext cx="515359" cy="22137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7" idx="3"/>
          </p:cNvCxnSpPr>
          <p:nvPr/>
        </p:nvCxnSpPr>
        <p:spPr>
          <a:xfrm>
            <a:off x="3305502" y="4402198"/>
            <a:ext cx="999798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>
            <a:stCxn id="20" idx="2"/>
          </p:cNvCxnSpPr>
          <p:nvPr/>
        </p:nvCxnSpPr>
        <p:spPr>
          <a:xfrm flipH="1">
            <a:off x="4454377" y="2437031"/>
            <a:ext cx="1324344" cy="174379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stCxn id="18" idx="3"/>
          </p:cNvCxnSpPr>
          <p:nvPr/>
        </p:nvCxnSpPr>
        <p:spPr>
          <a:xfrm flipV="1">
            <a:off x="3305502" y="5492996"/>
            <a:ext cx="650304" cy="15388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>
            <a:stCxn id="19" idx="2"/>
          </p:cNvCxnSpPr>
          <p:nvPr/>
        </p:nvCxnSpPr>
        <p:spPr>
          <a:xfrm>
            <a:off x="2592676" y="3628411"/>
            <a:ext cx="1363130" cy="61989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5182449" y="6006493"/>
            <a:ext cx="1141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/>
              <a:t>Display 180° </a:t>
            </a:r>
          </a:p>
          <a:p>
            <a:pPr algn="ctr"/>
            <a:r>
              <a:rPr lang="de-DE" sz="1400" b="1"/>
              <a:t>Drehen</a:t>
            </a:r>
          </a:p>
        </p:txBody>
      </p:sp>
      <p:cxnSp>
        <p:nvCxnSpPr>
          <p:cNvPr id="29" name="Gerade Verbindung mit Pfeil 28"/>
          <p:cNvCxnSpPr>
            <a:stCxn id="28" idx="1"/>
          </p:cNvCxnSpPr>
          <p:nvPr/>
        </p:nvCxnSpPr>
        <p:spPr>
          <a:xfrm flipH="1" flipV="1">
            <a:off x="4108206" y="5569939"/>
            <a:ext cx="1074242" cy="6981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197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Motorola HRT MTP 6650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7</a:t>
            </a:fld>
            <a:r>
              <a:rPr lang="de-DE"/>
              <a:t>a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390" y="1405226"/>
            <a:ext cx="5455057" cy="522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34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Motorola HRT MTP 850</a:t>
            </a:r>
            <a:br>
              <a:rPr lang="de-DE"/>
            </a:br>
            <a:r>
              <a:rPr lang="de-DE"/>
              <a:t>Akkuwechsel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475" y="1526059"/>
            <a:ext cx="6369050" cy="276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280065" y="4398418"/>
            <a:ext cx="44655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b="1"/>
              <a:t>Funkgerät ausschalten!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/>
              <a:t>Entriegelungstaste am Batterieunterteil drücken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/>
              <a:t>Unterteil der Batterie herausheben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/>
              <a:t>Neuen Akku einsetzen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/>
              <a:t>Auf sichere Verriegelung des Akkus achten</a:t>
            </a:r>
          </a:p>
        </p:txBody>
      </p:sp>
    </p:spTree>
    <p:extLst>
      <p:ext uri="{BB962C8B-B14F-4D97-AF65-F5344CB8AC3E}">
        <p14:creationId xmlns:p14="http://schemas.microsoft.com/office/powerpoint/2010/main" val="3175503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Motorola MRT MTM 800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348" y="1900510"/>
            <a:ext cx="7351332" cy="3870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5991226" y="5152757"/>
            <a:ext cx="1666875" cy="507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Gruppenwahl über Optionstaste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7013575" y="5733515"/>
            <a:ext cx="13706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latin typeface="Arial" panose="020B0604020202020204" pitchFamily="34" charset="0"/>
                <a:cs typeface="Arial" panose="020B0604020202020204" pitchFamily="34" charset="0"/>
              </a:rPr>
              <a:t>TMO/DMO-Taste</a:t>
            </a:r>
          </a:p>
        </p:txBody>
      </p:sp>
      <p:cxnSp>
        <p:nvCxnSpPr>
          <p:cNvPr id="9" name="Gerade Verbindung mit Pfeil 8"/>
          <p:cNvCxnSpPr>
            <a:stCxn id="7" idx="0"/>
          </p:cNvCxnSpPr>
          <p:nvPr/>
        </p:nvCxnSpPr>
        <p:spPr>
          <a:xfrm flipV="1">
            <a:off x="7698924" y="4754880"/>
            <a:ext cx="248737" cy="97863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8848726" y="5771108"/>
            <a:ext cx="1453515" cy="507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Display-Helligkeit</a:t>
            </a:r>
          </a:p>
        </p:txBody>
      </p:sp>
      <p:cxnSp>
        <p:nvCxnSpPr>
          <p:cNvPr id="11" name="Gerade Verbindung mit Pfeil 10"/>
          <p:cNvCxnSpPr>
            <a:stCxn id="10" idx="0"/>
          </p:cNvCxnSpPr>
          <p:nvPr/>
        </p:nvCxnSpPr>
        <p:spPr>
          <a:xfrm flipH="1" flipV="1">
            <a:off x="8968741" y="4754880"/>
            <a:ext cx="606743" cy="101622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258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FEE814B457585478992D18C72772147" ma:contentTypeVersion="11" ma:contentTypeDescription="Ein neues Dokument erstellen." ma:contentTypeScope="" ma:versionID="119925c8e4ef1319cb29cac0102c9ded">
  <xsd:schema xmlns:xsd="http://www.w3.org/2001/XMLSchema" xmlns:xs="http://www.w3.org/2001/XMLSchema" xmlns:p="http://schemas.microsoft.com/office/2006/metadata/properties" xmlns:ns2="857694a4-5c8f-4e17-8598-0772a535bfbc" xmlns:ns3="951845c4-a481-4982-b2ff-4e56bc6c5c61" targetNamespace="http://schemas.microsoft.com/office/2006/metadata/properties" ma:root="true" ma:fieldsID="76e214e6c95db6915bff44e8366b1a3f" ns2:_="" ns3:_="">
    <xsd:import namespace="857694a4-5c8f-4e17-8598-0772a535bfbc"/>
    <xsd:import namespace="951845c4-a481-4982-b2ff-4e56bc6c5c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7694a4-5c8f-4e17-8598-0772a535bf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Bildmarkierungen" ma:readOnly="false" ma:fieldId="{5cf76f15-5ced-4ddc-b409-7134ff3c332f}" ma:taxonomyMulti="true" ma:sspId="a6ea924c-1863-45b2-8116-0fd0c8eac4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1845c4-a481-4982-b2ff-4e56bc6c5c61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99c0c956-57f3-4495-a272-61cef993828e}" ma:internalName="TaxCatchAll" ma:showField="CatchAllData" ma:web="951845c4-a481-4982-b2ff-4e56bc6c5c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51845c4-a481-4982-b2ff-4e56bc6c5c61" xsi:nil="true"/>
    <lcf76f155ced4ddcb4097134ff3c332f xmlns="857694a4-5c8f-4e17-8598-0772a535bf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F017AE9-EC65-4742-8BF1-415F718E01E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7E3BDC-6134-4DF9-A284-6D67D5CDA3F4}">
  <ds:schemaRefs>
    <ds:schemaRef ds:uri="857694a4-5c8f-4e17-8598-0772a535bfbc"/>
    <ds:schemaRef ds:uri="951845c4-a481-4982-b2ff-4e56bc6c5c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9367E45-8EA3-4412-88DC-76A7C57942F6}">
  <ds:schemaRefs>
    <ds:schemaRef ds:uri="857694a4-5c8f-4e17-8598-0772a535bfbc"/>
    <ds:schemaRef ds:uri="951845c4-a481-4982-b2ff-4e56bc6c5c6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687</Words>
  <Application>Microsoft Office PowerPoint</Application>
  <PresentationFormat>Breitbild</PresentationFormat>
  <Paragraphs>268</Paragraphs>
  <Slides>19</Slides>
  <Notes>17</Notes>
  <HiddenSlides>1</HiddenSlides>
  <MMClips>8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4" baseType="lpstr">
      <vt:lpstr>Arial</vt:lpstr>
      <vt:lpstr>Calibri</vt:lpstr>
      <vt:lpstr>Verdana</vt:lpstr>
      <vt:lpstr>Wingdings</vt:lpstr>
      <vt:lpstr>Office-Design</vt:lpstr>
      <vt:lpstr>Gerätekunde und -bedienung</vt:lpstr>
      <vt:lpstr>Lerninhalte</vt:lpstr>
      <vt:lpstr>Funkgerätetypen</vt:lpstr>
      <vt:lpstr>Anforderungen an Funkgeräte</vt:lpstr>
      <vt:lpstr>Verkehrsarten</vt:lpstr>
      <vt:lpstr>Motorola HRT MTP 850</vt:lpstr>
      <vt:lpstr>Motorola HRT MTP 6650</vt:lpstr>
      <vt:lpstr>Motorola HRT MTP 850 Akkuwechsel</vt:lpstr>
      <vt:lpstr>Motorola MRT MTM 800</vt:lpstr>
      <vt:lpstr>Tastensperre ein- und ausschalten</vt:lpstr>
      <vt:lpstr>TMO- / DMO-Moduswahl über Options-Menü</vt:lpstr>
      <vt:lpstr>TMO- / DMO-Moduswahl über Optionstaste</vt:lpstr>
      <vt:lpstr>Gruppe wechseln über Optionstaste</vt:lpstr>
      <vt:lpstr>Gruppe wechseln über Drehknopf</vt:lpstr>
      <vt:lpstr>Gruppe wechseln über Favoriten</vt:lpstr>
      <vt:lpstr>Übersicht der  Favoritenordner</vt:lpstr>
      <vt:lpstr>Gruppe wechseln über Schnellwahl</vt:lpstr>
      <vt:lpstr>Nutzungsmodus MS, Gateway, Repeater</vt:lpstr>
      <vt:lpstr>Änderungshistorie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Tonat</dc:creator>
  <cp:lastModifiedBy>Weippert, Ralf</cp:lastModifiedBy>
  <cp:revision>1</cp:revision>
  <dcterms:created xsi:type="dcterms:W3CDTF">2014-06-25T17:19:14Z</dcterms:created>
  <dcterms:modified xsi:type="dcterms:W3CDTF">2025-10-09T20:03:19Z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0x0101007FEE814B457585478992D18C72772147</vt:lpwstr>
  </property>
  <property fmtid="{D5CDD505-2E9C-101B-9397-08002B2CF9AE}" pid="3" name="Order">
    <vt:lpwstr>2700.00000000000</vt:lpwstr>
  </property>
  <property fmtid="{D5CDD505-2E9C-101B-9397-08002B2CF9AE}" pid="4" name="xd_ProgID">
    <vt:lpwstr/>
  </property>
  <property fmtid="{D5CDD505-2E9C-101B-9397-08002B2CF9AE}" pid="5" name="ComplianceAssetId">
    <vt:lpwstr/>
  </property>
  <property fmtid="{D5CDD505-2E9C-101B-9397-08002B2CF9AE}" pid="6" name="TemplateUrl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xd_Signature">
    <vt:lpwstr/>
  </property>
  <property fmtid="{D5CDD505-2E9C-101B-9397-08002B2CF9AE}" pid="10" name="MediaServiceImageTags">
    <vt:lpwstr/>
  </property>
</Properties>
</file>