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winkliges Dreiec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el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7" name="Untertitel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grpSp>
        <p:nvGrpSpPr>
          <p:cNvPr id="2" name="Gruppieren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ihand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ihand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ihand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Gerade Verbindung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umsplatzhalt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19" name="Fußzeilenplatzhalt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27" name="Foliennummernplatzhalt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Eingekerbter Richtungspfeil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Eingekerbter Richtungspfeil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8" name="Freihand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ihand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echtwinkliges Dreiec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Gerade Verbindung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Eingekerbter Richtungspfeil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Eingekerbter Richtungspfeil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ihand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ihand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echtwinkliges Dreiec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Gerade Verbindung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elplatzhalt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0" name="Textplatzhalt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02498EE-3B95-489B-AC15-DB0FF3A85FD5}" type="datetimeFigureOut">
              <a:rPr lang="de-DE" smtClean="0"/>
              <a:t>11.10.2013</a:t>
            </a:fld>
            <a:endParaRPr lang="de-DE"/>
          </a:p>
        </p:txBody>
      </p:sp>
      <p:sp>
        <p:nvSpPr>
          <p:cNvPr id="22" name="Fußzeilenplatzhalt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de-DE"/>
          </a:p>
        </p:txBody>
      </p:sp>
      <p:sp>
        <p:nvSpPr>
          <p:cNvPr id="18" name="Foliennummernplatzhalt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D99990-3FBC-4F60-86B8-6F38D1DDB6B4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714348" y="3429000"/>
            <a:ext cx="7772400" cy="1829761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Jugendwartseminar 2013</a:t>
            </a:r>
            <a:br>
              <a:rPr lang="de-DE" dirty="0" smtClean="0"/>
            </a:br>
            <a:r>
              <a:rPr lang="de-DE" dirty="0" smtClean="0"/>
              <a:t>bei der Feuerwehr Zeilitzheim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sp>
        <p:nvSpPr>
          <p:cNvPr id="7" name="Untertitel 6"/>
          <p:cNvSpPr>
            <a:spLocks noGrp="1"/>
          </p:cNvSpPr>
          <p:nvPr>
            <p:ph type="subTitle" idx="1"/>
          </p:nvPr>
        </p:nvSpPr>
        <p:spPr>
          <a:xfrm>
            <a:off x="571472" y="5857892"/>
            <a:ext cx="7772400" cy="642942"/>
          </a:xfrm>
        </p:spPr>
        <p:txBody>
          <a:bodyPr/>
          <a:lstStyle/>
          <a:p>
            <a:r>
              <a:rPr lang="de-DE" dirty="0" smtClean="0"/>
              <a:t>KBM Christian Eichel</a:t>
            </a:r>
            <a:endParaRPr lang="de-DE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Workshop1:</a:t>
            </a:r>
          </a:p>
          <a:p>
            <a:pPr lvl="1"/>
            <a:r>
              <a:rPr lang="de-DE" i="1" dirty="0" smtClean="0"/>
              <a:t>Planung, Ablauf und Gestaltung eines </a:t>
            </a:r>
            <a:r>
              <a:rPr lang="de-DE" i="1" dirty="0" err="1" smtClean="0"/>
              <a:t>Kennenlerntages</a:t>
            </a:r>
            <a:endParaRPr lang="de-DE" i="1" dirty="0" smtClean="0"/>
          </a:p>
          <a:p>
            <a:r>
              <a:rPr lang="de-DE" dirty="0" smtClean="0"/>
              <a:t>Workshop 2:</a:t>
            </a:r>
          </a:p>
          <a:p>
            <a:pPr lvl="1"/>
            <a:r>
              <a:rPr lang="de-DE" i="1" dirty="0" smtClean="0"/>
              <a:t>Planung, Ablauf und Gestaltung einer 24h Jugendübung</a:t>
            </a:r>
          </a:p>
          <a:p>
            <a:r>
              <a:rPr lang="de-DE" dirty="0" smtClean="0"/>
              <a:t>Workshop 3:</a:t>
            </a:r>
          </a:p>
          <a:p>
            <a:pPr lvl="1"/>
            <a:r>
              <a:rPr lang="de-DE" i="1" dirty="0" smtClean="0"/>
              <a:t>Aufstellung eines Jahresplans</a:t>
            </a:r>
          </a:p>
          <a:p>
            <a:r>
              <a:rPr lang="de-DE" dirty="0" smtClean="0"/>
              <a:t>Workshop 4:</a:t>
            </a:r>
          </a:p>
          <a:p>
            <a:pPr lvl="1"/>
            <a:r>
              <a:rPr lang="de-DE" i="1" dirty="0" smtClean="0"/>
              <a:t>Planung, Ablauf und Gestaltung eines Jugendzeltlagers</a:t>
            </a:r>
          </a:p>
          <a:p>
            <a:r>
              <a:rPr lang="de-DE" i="1" dirty="0" smtClean="0"/>
              <a:t>Arbeitszeitende: 14:00 Uhr</a:t>
            </a:r>
            <a:endParaRPr lang="de-DE" i="1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Workshops:</a:t>
            </a:r>
            <a:endParaRPr lang="de-DE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imos">
  <a:themeElements>
    <a:clrScheme name="Deimo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Deimo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Deimo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47</Words>
  <Application>Microsoft Office PowerPoint</Application>
  <PresentationFormat>Bildschirmpräsentation 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Deimos</vt:lpstr>
      <vt:lpstr>Jugendwartseminar 2013 bei der Feuerwehr Zeilitzheim  </vt:lpstr>
      <vt:lpstr>Workshops:</vt:lpstr>
    </vt:vector>
  </TitlesOfParts>
  <Company>Frost-RL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Jugendwartseminar 2013 bei der Feuerwehr Zeilitzheim  </dc:title>
  <dc:creator>Christian</dc:creator>
  <cp:lastModifiedBy>Christian</cp:lastModifiedBy>
  <cp:revision>1</cp:revision>
  <dcterms:created xsi:type="dcterms:W3CDTF">2013-10-11T20:00:37Z</dcterms:created>
  <dcterms:modified xsi:type="dcterms:W3CDTF">2013-10-11T20:08:44Z</dcterms:modified>
</cp:coreProperties>
</file>